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479" r:id="rId2"/>
    <p:sldId id="480" r:id="rId3"/>
    <p:sldId id="362" r:id="rId4"/>
    <p:sldId id="520" r:id="rId5"/>
    <p:sldId id="559" r:id="rId6"/>
    <p:sldId id="561" r:id="rId7"/>
    <p:sldId id="568" r:id="rId8"/>
    <p:sldId id="562" r:id="rId9"/>
    <p:sldId id="560" r:id="rId10"/>
    <p:sldId id="563" r:id="rId11"/>
    <p:sldId id="513" r:id="rId12"/>
    <p:sldId id="499" r:id="rId13"/>
    <p:sldId id="565" r:id="rId14"/>
    <p:sldId id="566" r:id="rId15"/>
    <p:sldId id="517" r:id="rId16"/>
    <p:sldId id="564" r:id="rId17"/>
    <p:sldId id="569" r:id="rId18"/>
    <p:sldId id="498" r:id="rId19"/>
    <p:sldId id="567" r:id="rId20"/>
    <p:sldId id="571" r:id="rId21"/>
    <p:sldId id="530" r:id="rId22"/>
  </p:sldIdLst>
  <p:sldSz cx="6858000" cy="5143500"/>
  <p:notesSz cx="6797675" cy="9928225"/>
  <p:custDataLst>
    <p:tags r:id="rId25"/>
  </p:custData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2160" userDrawn="1">
          <p15:clr>
            <a:srgbClr val="A4A3A4"/>
          </p15:clr>
        </p15:guide>
        <p15:guide id="3" pos="119" userDrawn="1">
          <p15:clr>
            <a:srgbClr val="A4A3A4"/>
          </p15:clr>
        </p15:guide>
        <p15:guide id="4" pos="420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7D6F"/>
    <a:srgbClr val="FD5D00"/>
    <a:srgbClr val="FF7021"/>
    <a:srgbClr val="B05408"/>
    <a:srgbClr val="FB8C2F"/>
    <a:srgbClr val="155193"/>
    <a:srgbClr val="046B67"/>
    <a:srgbClr val="83A58C"/>
    <a:srgbClr val="5B8C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86" autoAdjust="0"/>
    <p:restoredTop sz="91696" autoAdjust="0"/>
  </p:normalViewPr>
  <p:slideViewPr>
    <p:cSldViewPr>
      <p:cViewPr varScale="1">
        <p:scale>
          <a:sx n="152" d="100"/>
          <a:sy n="152" d="100"/>
        </p:scale>
        <p:origin x="1776" y="184"/>
      </p:cViewPr>
      <p:guideLst>
        <p:guide orient="horz" pos="985"/>
        <p:guide pos="2160"/>
        <p:guide pos="119"/>
        <p:guide pos="4202"/>
      </p:guideLst>
    </p:cSldViewPr>
  </p:slideViewPr>
  <p:outlineViewPr>
    <p:cViewPr>
      <p:scale>
        <a:sx n="33" d="100"/>
        <a:sy n="33" d="100"/>
      </p:scale>
      <p:origin x="0" y="-16358"/>
    </p:cViewPr>
  </p:outlineViewPr>
  <p:notesTextViewPr>
    <p:cViewPr>
      <p:scale>
        <a:sx n="1" d="1"/>
        <a:sy n="1" d="1"/>
      </p:scale>
      <p:origin x="0" y="0"/>
    </p:cViewPr>
  </p:notesTextViewPr>
  <p:sorterViewPr>
    <p:cViewPr>
      <p:scale>
        <a:sx n="120" d="100"/>
        <a:sy n="120" d="100"/>
      </p:scale>
      <p:origin x="0" y="0"/>
    </p:cViewPr>
  </p:sorterViewPr>
  <p:notesViewPr>
    <p:cSldViewPr>
      <p:cViewPr varScale="1">
        <p:scale>
          <a:sx n="65" d="100"/>
          <a:sy n="65" d="100"/>
        </p:scale>
        <p:origin x="3082"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12496917-CD88-4CF0-91E1-2ECF0E1B024D}" type="datetimeFigureOut">
              <a:rPr lang="en-US" smtClean="0"/>
              <a:t>5/31/19</a:t>
            </a:fld>
            <a:endParaRPr lang="en-US"/>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EA0D63CD-EFDE-4E2B-9A8D-5F11D85EBA31}" type="slidenum">
              <a:rPr lang="en-US" smtClean="0"/>
              <a:t>‹#›</a:t>
            </a:fld>
            <a:endParaRPr lang="en-US"/>
          </a:p>
        </p:txBody>
      </p:sp>
    </p:spTree>
    <p:extLst>
      <p:ext uri="{BB962C8B-B14F-4D97-AF65-F5344CB8AC3E}">
        <p14:creationId xmlns:p14="http://schemas.microsoft.com/office/powerpoint/2010/main" val="935631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3FD45DB6-320A-449D-95A5-2918A5329F36}" type="datetimeFigureOut">
              <a:rPr lang="en-GB" smtClean="0"/>
              <a:t>31/05/2019</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D78382A1-B4EE-4B36-BEC9-EF10C75C1249}" type="slidenum">
              <a:rPr lang="en-GB" smtClean="0"/>
              <a:t>‹#›</a:t>
            </a:fld>
            <a:endParaRPr lang="en-GB"/>
          </a:p>
        </p:txBody>
      </p:sp>
    </p:spTree>
    <p:extLst>
      <p:ext uri="{BB962C8B-B14F-4D97-AF65-F5344CB8AC3E}">
        <p14:creationId xmlns:p14="http://schemas.microsoft.com/office/powerpoint/2010/main" val="1732996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8382A1-B4EE-4B36-BEC9-EF10C75C1249}" type="slidenum">
              <a:rPr lang="en-GB" smtClean="0"/>
              <a:t>2</a:t>
            </a:fld>
            <a:endParaRPr lang="en-GB"/>
          </a:p>
        </p:txBody>
      </p:sp>
    </p:spTree>
    <p:extLst>
      <p:ext uri="{BB962C8B-B14F-4D97-AF65-F5344CB8AC3E}">
        <p14:creationId xmlns:p14="http://schemas.microsoft.com/office/powerpoint/2010/main" val="40256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8382A1-B4EE-4B36-BEC9-EF10C75C1249}"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734980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8382A1-B4EE-4B36-BEC9-EF10C75C1249}"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2141329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8382A1-B4EE-4B36-BEC9-EF10C75C1249}"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412720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NLDC</a:t>
            </a:r>
            <a:r>
              <a:rPr lang="en-US" baseline="0"/>
              <a:t> was established in 1994 and since then, we are dependent </a:t>
            </a:r>
            <a:r>
              <a:rPr lang="en-US" baseline="0" err="1"/>
              <a:t>accouting</a:t>
            </a:r>
            <a:r>
              <a:rPr lang="en-US" baseline="0"/>
              <a:t> subsidiaries of EVN.</a:t>
            </a:r>
            <a:endParaRPr lang="en-US"/>
          </a:p>
          <a:p>
            <a:r>
              <a:rPr lang="en-US"/>
              <a:t>From 2019, we</a:t>
            </a:r>
            <a:r>
              <a:rPr lang="en-US" baseline="0"/>
              <a:t> will become the Single-member limited liability company – subsidiaries of EVN</a:t>
            </a:r>
            <a:endParaRPr lang="en-US"/>
          </a:p>
          <a:p>
            <a:endParaRPr lang="en-US"/>
          </a:p>
        </p:txBody>
      </p:sp>
      <p:sp>
        <p:nvSpPr>
          <p:cNvPr id="4" name="Slide Number Placeholder 3"/>
          <p:cNvSpPr>
            <a:spLocks noGrp="1"/>
          </p:cNvSpPr>
          <p:nvPr>
            <p:ph type="sldNum" sz="quarter" idx="10"/>
          </p:nvPr>
        </p:nvSpPr>
        <p:spPr/>
        <p:txBody>
          <a:bodyPr/>
          <a:lstStyle/>
          <a:p>
            <a:fld id="{D78382A1-B4EE-4B36-BEC9-EF10C75C1249}" type="slidenum">
              <a:rPr lang="en-GB" smtClean="0"/>
              <a:t>15</a:t>
            </a:fld>
            <a:endParaRPr lang="en-GB"/>
          </a:p>
        </p:txBody>
      </p:sp>
    </p:spTree>
    <p:extLst>
      <p:ext uri="{BB962C8B-B14F-4D97-AF65-F5344CB8AC3E}">
        <p14:creationId xmlns:p14="http://schemas.microsoft.com/office/powerpoint/2010/main" val="2062115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NLDC</a:t>
            </a:r>
            <a:r>
              <a:rPr lang="en-US" baseline="0"/>
              <a:t> was established in 1994 and since then, we are dependent </a:t>
            </a:r>
            <a:r>
              <a:rPr lang="en-US" baseline="0" err="1"/>
              <a:t>accouting</a:t>
            </a:r>
            <a:r>
              <a:rPr lang="en-US" baseline="0"/>
              <a:t> subsidiaries of EVN.</a:t>
            </a:r>
            <a:endParaRPr lang="en-US"/>
          </a:p>
          <a:p>
            <a:r>
              <a:rPr lang="en-US"/>
              <a:t>From 2019, we</a:t>
            </a:r>
            <a:r>
              <a:rPr lang="en-US" baseline="0"/>
              <a:t> will become the Single-member limited liability company – subsidiaries of EVN</a:t>
            </a:r>
            <a:endParaRPr lang="en-US"/>
          </a:p>
          <a:p>
            <a:endParaRPr lang="en-US"/>
          </a:p>
        </p:txBody>
      </p:sp>
      <p:sp>
        <p:nvSpPr>
          <p:cNvPr id="4" name="Slide Number Placeholder 3"/>
          <p:cNvSpPr>
            <a:spLocks noGrp="1"/>
          </p:cNvSpPr>
          <p:nvPr>
            <p:ph type="sldNum" sz="quarter" idx="10"/>
          </p:nvPr>
        </p:nvSpPr>
        <p:spPr/>
        <p:txBody>
          <a:bodyPr/>
          <a:lstStyle/>
          <a:p>
            <a:fld id="{D78382A1-B4EE-4B36-BEC9-EF10C75C1249}" type="slidenum">
              <a:rPr lang="en-GB" smtClean="0"/>
              <a:t>16</a:t>
            </a:fld>
            <a:endParaRPr lang="en-GB"/>
          </a:p>
        </p:txBody>
      </p:sp>
    </p:spTree>
    <p:extLst>
      <p:ext uri="{BB962C8B-B14F-4D97-AF65-F5344CB8AC3E}">
        <p14:creationId xmlns:p14="http://schemas.microsoft.com/office/powerpoint/2010/main" val="2683872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NLDC</a:t>
            </a:r>
            <a:r>
              <a:rPr lang="en-US" baseline="0"/>
              <a:t> was established in 1994 and since then, we are dependent </a:t>
            </a:r>
            <a:r>
              <a:rPr lang="en-US" baseline="0" err="1"/>
              <a:t>accouting</a:t>
            </a:r>
            <a:r>
              <a:rPr lang="en-US" baseline="0"/>
              <a:t> subsidiaries of EVN.</a:t>
            </a:r>
            <a:endParaRPr lang="en-US"/>
          </a:p>
          <a:p>
            <a:r>
              <a:rPr lang="en-US"/>
              <a:t>From 2019, we</a:t>
            </a:r>
            <a:r>
              <a:rPr lang="en-US" baseline="0"/>
              <a:t> will become the Single-member limited liability company – subsidiaries of EVN</a:t>
            </a:r>
            <a:endParaRPr lang="en-US"/>
          </a:p>
          <a:p>
            <a:endParaRPr lang="en-US"/>
          </a:p>
        </p:txBody>
      </p:sp>
      <p:sp>
        <p:nvSpPr>
          <p:cNvPr id="4" name="Slide Number Placeholder 3"/>
          <p:cNvSpPr>
            <a:spLocks noGrp="1"/>
          </p:cNvSpPr>
          <p:nvPr>
            <p:ph type="sldNum" sz="quarter" idx="10"/>
          </p:nvPr>
        </p:nvSpPr>
        <p:spPr/>
        <p:txBody>
          <a:bodyPr/>
          <a:lstStyle/>
          <a:p>
            <a:fld id="{D78382A1-B4EE-4B36-BEC9-EF10C75C1249}" type="slidenum">
              <a:rPr lang="en-GB" smtClean="0"/>
              <a:t>17</a:t>
            </a:fld>
            <a:endParaRPr lang="en-GB"/>
          </a:p>
        </p:txBody>
      </p:sp>
    </p:spTree>
    <p:extLst>
      <p:ext uri="{BB962C8B-B14F-4D97-AF65-F5344CB8AC3E}">
        <p14:creationId xmlns:p14="http://schemas.microsoft.com/office/powerpoint/2010/main" val="3404925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8382A1-B4EE-4B36-BEC9-EF10C75C1249}" type="slidenum">
              <a:rPr lang="en-GB" smtClean="0"/>
              <a:t>21</a:t>
            </a:fld>
            <a:endParaRPr lang="en-GB"/>
          </a:p>
        </p:txBody>
      </p:sp>
    </p:spTree>
    <p:extLst>
      <p:ext uri="{BB962C8B-B14F-4D97-AF65-F5344CB8AC3E}">
        <p14:creationId xmlns:p14="http://schemas.microsoft.com/office/powerpoint/2010/main" val="3332087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8382A1-B4EE-4B36-BEC9-EF10C75C1249}" type="slidenum">
              <a:rPr lang="en-GB" smtClean="0"/>
              <a:t>3</a:t>
            </a:fld>
            <a:endParaRPr lang="en-GB"/>
          </a:p>
        </p:txBody>
      </p:sp>
    </p:spTree>
    <p:extLst>
      <p:ext uri="{BB962C8B-B14F-4D97-AF65-F5344CB8AC3E}">
        <p14:creationId xmlns:p14="http://schemas.microsoft.com/office/powerpoint/2010/main" val="1010111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8382A1-B4EE-4B36-BEC9-EF10C75C1249}"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564442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8382A1-B4EE-4B36-BEC9-EF10C75C1249}"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877178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8382A1-B4EE-4B36-BEC9-EF10C75C1249}"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066869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8382A1-B4EE-4B36-BEC9-EF10C75C1249}"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4143419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8382A1-B4EE-4B36-BEC9-EF10C75C1249}"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708703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8382A1-B4EE-4B36-BEC9-EF10C75C1249}"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553883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8382A1-B4EE-4B36-BEC9-EF10C75C1249}" type="slidenum">
              <a:rPr lang="en-GB" smtClean="0"/>
              <a:t>11</a:t>
            </a:fld>
            <a:endParaRPr lang="en-GB"/>
          </a:p>
        </p:txBody>
      </p:sp>
    </p:spTree>
    <p:extLst>
      <p:ext uri="{BB962C8B-B14F-4D97-AF65-F5344CB8AC3E}">
        <p14:creationId xmlns:p14="http://schemas.microsoft.com/office/powerpoint/2010/main" val="259473885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8" name="Shape"/>
          <p:cNvSpPr>
            <a:spLocks noGrp="1"/>
          </p:cNvSpPr>
          <p:nvPr>
            <p:ph type="body" sz="quarter" idx="10" hasCustomPrompt="1"/>
          </p:nvPr>
        </p:nvSpPr>
        <p:spPr>
          <a:xfrm flipH="1">
            <a:off x="1196752" y="964986"/>
            <a:ext cx="5202578" cy="595222"/>
          </a:xfrm>
          <a:prstGeom prst="rect">
            <a:avLst/>
          </a:prstGeom>
        </p:spPr>
        <p:txBody>
          <a:bodyPr/>
          <a:lstStyle>
            <a:lvl1pPr marL="0" indent="0" latinLnBrk="0">
              <a:buNone/>
              <a:defRPr sz="2700" baseline="0">
                <a:solidFill>
                  <a:schemeClr val="tx1"/>
                </a:solidFill>
                <a:latin typeface="Tahoma" panose="020B0604030504040204" pitchFamily="34" charset="0"/>
                <a:cs typeface="Tahoma" panose="020B0604030504040204" pitchFamily="34" charset="0"/>
              </a:defRPr>
            </a:lvl1pPr>
          </a:lstStyle>
          <a:p>
            <a:pPr lvl="0"/>
            <a:r>
              <a:rPr lang="en-US" altLang="ko-KR" dirty="0"/>
              <a:t>PRESENTATION TITLE </a:t>
            </a:r>
            <a:endParaRPr lang="ko-KR" altLang="en-US" dirty="0"/>
          </a:p>
        </p:txBody>
      </p:sp>
      <p:sp>
        <p:nvSpPr>
          <p:cNvPr id="30" name="Shape"/>
          <p:cNvSpPr>
            <a:spLocks noGrp="1"/>
          </p:cNvSpPr>
          <p:nvPr>
            <p:ph type="body" sz="quarter" idx="11" hasCustomPrompt="1"/>
          </p:nvPr>
        </p:nvSpPr>
        <p:spPr>
          <a:xfrm flipH="1">
            <a:off x="1196752" y="1563345"/>
            <a:ext cx="5202578" cy="396620"/>
          </a:xfrm>
          <a:prstGeom prst="rect">
            <a:avLst/>
          </a:prstGeom>
        </p:spPr>
        <p:txBody>
          <a:bodyPr/>
          <a:lstStyle>
            <a:lvl1pPr marL="0" indent="0" latinLnBrk="0">
              <a:buNone/>
              <a:defRPr sz="1500" baseline="0">
                <a:solidFill>
                  <a:schemeClr val="tx1"/>
                </a:solidFill>
                <a:latin typeface="Tahoma" panose="020B0604030504040204" pitchFamily="34" charset="0"/>
                <a:cs typeface="Tahoma" panose="020B0604030504040204" pitchFamily="34" charset="0"/>
              </a:defRPr>
            </a:lvl1pPr>
          </a:lstStyle>
          <a:p>
            <a:pPr lvl="0"/>
            <a:r>
              <a:rPr lang="en-US" altLang="ko-KR" dirty="0"/>
              <a:t>PRESENTATION SUB TITLE </a:t>
            </a:r>
            <a:endParaRPr lang="ko-KR" altLang="en-US" dirty="0"/>
          </a:p>
        </p:txBody>
      </p:sp>
      <p:grpSp>
        <p:nvGrpSpPr>
          <p:cNvPr id="3" name="Group 2"/>
          <p:cNvGrpSpPr/>
          <p:nvPr userDrawn="1"/>
        </p:nvGrpSpPr>
        <p:grpSpPr>
          <a:xfrm>
            <a:off x="-1" y="1949986"/>
            <a:ext cx="6433851" cy="3193514"/>
            <a:chOff x="0" y="1630496"/>
            <a:chExt cx="5984342" cy="3513004"/>
          </a:xfrm>
        </p:grpSpPr>
        <p:sp>
          <p:nvSpPr>
            <p:cNvPr id="21" name="Freeform 5"/>
            <p:cNvSpPr>
              <a:spLocks/>
            </p:cNvSpPr>
            <p:nvPr userDrawn="1"/>
          </p:nvSpPr>
          <p:spPr bwMode="auto">
            <a:xfrm>
              <a:off x="4734795" y="2094293"/>
              <a:ext cx="505149" cy="673532"/>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chemeClr val="accent3"/>
            </a:solidFill>
            <a:ln w="3175">
              <a:noFill/>
              <a:prstDash val="solid"/>
              <a:round/>
              <a:headEnd/>
              <a:tailEnd/>
            </a:ln>
            <a:effectLst/>
          </p:spPr>
          <p:txBody>
            <a:bodyPr vert="horz" wrap="square" lIns="91440" tIns="45720" rIns="91440" bIns="45720" numCol="1" anchor="t" anchorCtr="0" compatLnSpc="1">
              <a:prstTxWarp prst="textNoShape">
                <a:avLst/>
              </a:prstTxWarp>
            </a:bodyPr>
            <a:lstStyle/>
            <a:p>
              <a:pPr lvl="0"/>
              <a:endParaRPr lang="ko-KR" altLang="en-US" sz="1350"/>
            </a:p>
          </p:txBody>
        </p:sp>
        <p:sp>
          <p:nvSpPr>
            <p:cNvPr id="22" name="Freeform 6"/>
            <p:cNvSpPr>
              <a:spLocks/>
            </p:cNvSpPr>
            <p:nvPr userDrawn="1"/>
          </p:nvSpPr>
          <p:spPr bwMode="auto">
            <a:xfrm>
              <a:off x="976173" y="2418554"/>
              <a:ext cx="4693518" cy="2724946"/>
            </a:xfrm>
            <a:custGeom>
              <a:avLst/>
              <a:gdLst/>
              <a:ahLst/>
              <a:cxnLst/>
              <a:rect l="l" t="t" r="r" b="b"/>
              <a:pathLst>
                <a:path w="7298006" h="3177788">
                  <a:moveTo>
                    <a:pt x="0" y="0"/>
                  </a:moveTo>
                  <a:lnTo>
                    <a:pt x="3396343" y="0"/>
                  </a:lnTo>
                  <a:lnTo>
                    <a:pt x="3672683" y="0"/>
                  </a:lnTo>
                  <a:lnTo>
                    <a:pt x="6012492" y="0"/>
                  </a:lnTo>
                  <a:lnTo>
                    <a:pt x="7298006" y="1285514"/>
                  </a:lnTo>
                  <a:lnTo>
                    <a:pt x="7298006" y="3177788"/>
                  </a:lnTo>
                  <a:lnTo>
                    <a:pt x="0" y="3177788"/>
                  </a:lnTo>
                  <a:close/>
                </a:path>
              </a:pathLst>
            </a:custGeom>
            <a:solidFill>
              <a:schemeClr val="bg1">
                <a:lumMod val="50000"/>
                <a:alpha val="30000"/>
              </a:schemeClr>
            </a:solidFill>
            <a:ln w="3175">
              <a:noFill/>
              <a:prstDash val="solid"/>
              <a:round/>
              <a:headEnd/>
              <a:tailEnd/>
            </a:ln>
          </p:spPr>
          <p:txBody>
            <a:bodyPr vert="horz" wrap="square" lIns="91440" tIns="45720" rIns="91440" bIns="45720" numCol="1" anchor="t" anchorCtr="0" compatLnSpc="1">
              <a:prstTxWarp prst="textNoShape">
                <a:avLst/>
              </a:prstTxWarp>
            </a:bodyPr>
            <a:lstStyle/>
            <a:p>
              <a:pPr lvl="0"/>
              <a:endParaRPr lang="ko-KR" altLang="en-US" sz="1350"/>
            </a:p>
          </p:txBody>
        </p:sp>
        <p:sp>
          <p:nvSpPr>
            <p:cNvPr id="23" name="Freeform 5"/>
            <p:cNvSpPr>
              <a:spLocks/>
            </p:cNvSpPr>
            <p:nvPr userDrawn="1"/>
          </p:nvSpPr>
          <p:spPr bwMode="auto">
            <a:xfrm>
              <a:off x="385111" y="2094293"/>
              <a:ext cx="4854834" cy="3045756"/>
            </a:xfrm>
            <a:custGeom>
              <a:avLst/>
              <a:gdLst/>
              <a:ahLst/>
              <a:cxnLst/>
              <a:rect l="l" t="t" r="r" b="b"/>
              <a:pathLst>
                <a:path w="7581258" h="3567167">
                  <a:moveTo>
                    <a:pt x="0" y="0"/>
                  </a:moveTo>
                  <a:lnTo>
                    <a:pt x="6264868" y="0"/>
                  </a:lnTo>
                  <a:lnTo>
                    <a:pt x="7581258" y="1316629"/>
                  </a:lnTo>
                  <a:lnTo>
                    <a:pt x="7581258" y="3567167"/>
                  </a:lnTo>
                  <a:lnTo>
                    <a:pt x="0" y="3567167"/>
                  </a:lnTo>
                  <a:close/>
                </a:path>
              </a:pathLst>
            </a:custGeom>
            <a:solidFill>
              <a:schemeClr val="accent3"/>
            </a:solidFill>
            <a:ln w="3175">
              <a:noFill/>
              <a:prstDash val="solid"/>
              <a:round/>
              <a:headEnd/>
              <a:tailEnd/>
            </a:ln>
            <a:effectLst/>
          </p:spPr>
          <p:txBody>
            <a:bodyPr vert="horz" wrap="square" lIns="91440" tIns="45720" rIns="91440" bIns="45720" numCol="1" anchor="t" anchorCtr="0" compatLnSpc="1">
              <a:prstTxWarp prst="textNoShape">
                <a:avLst/>
              </a:prstTxWarp>
            </a:bodyPr>
            <a:lstStyle/>
            <a:p>
              <a:pPr lvl="0"/>
              <a:endParaRPr lang="ko-KR" altLang="en-US" sz="1350"/>
            </a:p>
          </p:txBody>
        </p:sp>
        <p:sp>
          <p:nvSpPr>
            <p:cNvPr id="24" name="Freeform 23"/>
            <p:cNvSpPr>
              <a:spLocks/>
            </p:cNvSpPr>
            <p:nvPr userDrawn="1"/>
          </p:nvSpPr>
          <p:spPr bwMode="auto">
            <a:xfrm>
              <a:off x="4235137" y="3215261"/>
              <a:ext cx="1004809" cy="1339745"/>
            </a:xfrm>
            <a:custGeom>
              <a:avLst/>
              <a:gdLst>
                <a:gd name="T0" fmla="*/ 0 w 2158"/>
                <a:gd name="T1" fmla="*/ 0 h 2156"/>
                <a:gd name="T2" fmla="*/ 2158 w 2158"/>
                <a:gd name="T3" fmla="*/ 2156 h 2156"/>
                <a:gd name="T4" fmla="*/ 2158 w 2158"/>
                <a:gd name="T5" fmla="*/ 0 h 2156"/>
                <a:gd name="T6" fmla="*/ 0 w 2158"/>
                <a:gd name="T7" fmla="*/ 0 h 2156"/>
              </a:gdLst>
              <a:ahLst/>
              <a:cxnLst>
                <a:cxn ang="0">
                  <a:pos x="T0" y="T1"/>
                </a:cxn>
                <a:cxn ang="0">
                  <a:pos x="T2" y="T3"/>
                </a:cxn>
                <a:cxn ang="0">
                  <a:pos x="T4" y="T5"/>
                </a:cxn>
                <a:cxn ang="0">
                  <a:pos x="T6" y="T7"/>
                </a:cxn>
              </a:cxnLst>
              <a:rect l="0" t="0" r="r" b="b"/>
              <a:pathLst>
                <a:path w="2158" h="2156">
                  <a:moveTo>
                    <a:pt x="0" y="0"/>
                  </a:moveTo>
                  <a:lnTo>
                    <a:pt x="2158" y="2156"/>
                  </a:lnTo>
                  <a:lnTo>
                    <a:pt x="2158" y="0"/>
                  </a:lnTo>
                  <a:lnTo>
                    <a:pt x="0" y="0"/>
                  </a:lnTo>
                  <a:close/>
                </a:path>
              </a:pathLst>
            </a:custGeom>
            <a:solidFill>
              <a:schemeClr val="accent1">
                <a:lumMod val="60000"/>
                <a:lumOff val="40000"/>
                <a:alpha val="30000"/>
              </a:schemeClr>
            </a:solidFill>
            <a:ln w="3175">
              <a:noFill/>
              <a:prstDash val="solid"/>
              <a:round/>
              <a:headEnd/>
              <a:tailEnd/>
            </a:ln>
          </p:spPr>
          <p:txBody>
            <a:bodyPr vert="horz" wrap="square" lIns="91440" tIns="45720" rIns="91440" bIns="45720" numCol="1" anchor="t" anchorCtr="0" compatLnSpc="1">
              <a:prstTxWarp prst="textNoShape">
                <a:avLst/>
              </a:prstTxWarp>
            </a:bodyPr>
            <a:lstStyle/>
            <a:p>
              <a:pPr lvl="0"/>
              <a:endParaRPr lang="ko-KR" altLang="en-US" sz="1350"/>
            </a:p>
          </p:txBody>
        </p:sp>
        <p:sp>
          <p:nvSpPr>
            <p:cNvPr id="25" name="Freeform 7"/>
            <p:cNvSpPr>
              <a:spLocks/>
            </p:cNvSpPr>
            <p:nvPr userDrawn="1"/>
          </p:nvSpPr>
          <p:spPr bwMode="auto">
            <a:xfrm>
              <a:off x="3386496" y="2094293"/>
              <a:ext cx="1004809" cy="1339745"/>
            </a:xfrm>
            <a:custGeom>
              <a:avLst/>
              <a:gdLst>
                <a:gd name="T0" fmla="*/ 0 w 2158"/>
                <a:gd name="T1" fmla="*/ 0 h 2156"/>
                <a:gd name="T2" fmla="*/ 2158 w 2158"/>
                <a:gd name="T3" fmla="*/ 2156 h 2156"/>
                <a:gd name="T4" fmla="*/ 2158 w 2158"/>
                <a:gd name="T5" fmla="*/ 0 h 2156"/>
                <a:gd name="T6" fmla="*/ 0 w 2158"/>
                <a:gd name="T7" fmla="*/ 0 h 2156"/>
              </a:gdLst>
              <a:ahLst/>
              <a:cxnLst>
                <a:cxn ang="0">
                  <a:pos x="T0" y="T1"/>
                </a:cxn>
                <a:cxn ang="0">
                  <a:pos x="T2" y="T3"/>
                </a:cxn>
                <a:cxn ang="0">
                  <a:pos x="T4" y="T5"/>
                </a:cxn>
                <a:cxn ang="0">
                  <a:pos x="T6" y="T7"/>
                </a:cxn>
              </a:cxnLst>
              <a:rect l="0" t="0" r="r" b="b"/>
              <a:pathLst>
                <a:path w="2158" h="2156">
                  <a:moveTo>
                    <a:pt x="0" y="0"/>
                  </a:moveTo>
                  <a:lnTo>
                    <a:pt x="2158" y="2156"/>
                  </a:lnTo>
                  <a:lnTo>
                    <a:pt x="2158" y="0"/>
                  </a:lnTo>
                  <a:lnTo>
                    <a:pt x="0" y="0"/>
                  </a:lnTo>
                  <a:close/>
                </a:path>
              </a:pathLst>
            </a:custGeom>
            <a:solidFill>
              <a:schemeClr val="accent1">
                <a:lumMod val="60000"/>
                <a:lumOff val="40000"/>
                <a:alpha val="30000"/>
              </a:schemeClr>
            </a:solidFill>
            <a:ln w="3175">
              <a:noFill/>
              <a:prstDash val="solid"/>
              <a:round/>
              <a:headEnd/>
              <a:tailEnd/>
            </a:ln>
          </p:spPr>
          <p:txBody>
            <a:bodyPr vert="horz" wrap="square" lIns="91440" tIns="45720" rIns="91440" bIns="45720" numCol="1" anchor="t" anchorCtr="0" compatLnSpc="1">
              <a:prstTxWarp prst="textNoShape">
                <a:avLst/>
              </a:prstTxWarp>
            </a:bodyPr>
            <a:lstStyle/>
            <a:p>
              <a:pPr lvl="0"/>
              <a:endParaRPr lang="ko-KR" altLang="en-US" sz="1350"/>
            </a:p>
          </p:txBody>
        </p:sp>
        <p:sp>
          <p:nvSpPr>
            <p:cNvPr id="26" name="Freeform 6"/>
            <p:cNvSpPr>
              <a:spLocks/>
            </p:cNvSpPr>
            <p:nvPr userDrawn="1"/>
          </p:nvSpPr>
          <p:spPr bwMode="auto">
            <a:xfrm rot="10800000">
              <a:off x="5333192" y="1630496"/>
              <a:ext cx="651150" cy="868199"/>
            </a:xfrm>
            <a:custGeom>
              <a:avLst/>
              <a:gdLst>
                <a:gd name="T0" fmla="*/ 0 w 1268"/>
                <a:gd name="T1" fmla="*/ 0 h 1268"/>
                <a:gd name="T2" fmla="*/ 1268 w 1268"/>
                <a:gd name="T3" fmla="*/ 1268 h 1268"/>
                <a:gd name="T4" fmla="*/ 1268 w 1268"/>
                <a:gd name="T5" fmla="*/ 0 h 1268"/>
                <a:gd name="T6" fmla="*/ 0 w 1268"/>
                <a:gd name="T7" fmla="*/ 0 h 1268"/>
              </a:gdLst>
              <a:ahLst/>
              <a:cxnLst>
                <a:cxn ang="0">
                  <a:pos x="T0" y="T1"/>
                </a:cxn>
                <a:cxn ang="0">
                  <a:pos x="T2" y="T3"/>
                </a:cxn>
                <a:cxn ang="0">
                  <a:pos x="T4" y="T5"/>
                </a:cxn>
                <a:cxn ang="0">
                  <a:pos x="T6" y="T7"/>
                </a:cxn>
              </a:cxnLst>
              <a:rect l="0" t="0" r="r" b="b"/>
              <a:pathLst>
                <a:path w="1268" h="1268">
                  <a:moveTo>
                    <a:pt x="0" y="0"/>
                  </a:moveTo>
                  <a:lnTo>
                    <a:pt x="1268" y="1268"/>
                  </a:lnTo>
                  <a:lnTo>
                    <a:pt x="1268" y="0"/>
                  </a:lnTo>
                  <a:lnTo>
                    <a:pt x="0" y="0"/>
                  </a:lnTo>
                  <a:close/>
                </a:path>
              </a:pathLst>
            </a:custGeom>
            <a:solidFill>
              <a:schemeClr val="bg1">
                <a:lumMod val="50000"/>
                <a:alpha val="30000"/>
              </a:schemeClr>
            </a:solidFill>
            <a:ln w="3175">
              <a:noFill/>
              <a:prstDash val="solid"/>
              <a:round/>
              <a:headEnd/>
              <a:tailEnd/>
            </a:ln>
          </p:spPr>
          <p:txBody>
            <a:bodyPr vert="horz" wrap="square" lIns="91440" tIns="45720" rIns="91440" bIns="45720" numCol="1" anchor="t" anchorCtr="0" compatLnSpc="1">
              <a:prstTxWarp prst="textNoShape">
                <a:avLst/>
              </a:prstTxWarp>
            </a:bodyPr>
            <a:lstStyle/>
            <a:p>
              <a:pPr lvl="0"/>
              <a:endParaRPr lang="ko-KR" altLang="en-US" sz="1350"/>
            </a:p>
          </p:txBody>
        </p:sp>
        <p:pic>
          <p:nvPicPr>
            <p:cNvPr id="35" name="Picture 34"/>
            <p:cNvPicPr>
              <a:picLocks noChangeAspect="1"/>
            </p:cNvPicPr>
            <p:nvPr userDrawn="1"/>
          </p:nvPicPr>
          <p:blipFill rotWithShape="1">
            <a:blip r:embed="rId2" cstate="email">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l="15678" t="10065" r="1366" b="27052"/>
            <a:stretch/>
          </p:blipFill>
          <p:spPr>
            <a:xfrm>
              <a:off x="0" y="2094290"/>
              <a:ext cx="5010341" cy="3049210"/>
            </a:xfrm>
            <a:custGeom>
              <a:avLst/>
              <a:gdLst>
                <a:gd name="connsiteX0" fmla="*/ 0 w 7019638"/>
                <a:gd name="connsiteY0" fmla="*/ 0 h 3204026"/>
                <a:gd name="connsiteX1" fmla="*/ 5648325 w 7019638"/>
                <a:gd name="connsiteY1" fmla="*/ 0 h 3204026"/>
                <a:gd name="connsiteX2" fmla="*/ 5648325 w 7019638"/>
                <a:gd name="connsiteY2" fmla="*/ 2 h 3204026"/>
                <a:gd name="connsiteX3" fmla="*/ 5699447 w 7019638"/>
                <a:gd name="connsiteY3" fmla="*/ 2 h 3204026"/>
                <a:gd name="connsiteX4" fmla="*/ 7019638 w 7019638"/>
                <a:gd name="connsiteY4" fmla="*/ 1320193 h 3204026"/>
                <a:gd name="connsiteX5" fmla="*/ 7019638 w 7019638"/>
                <a:gd name="connsiteY5" fmla="*/ 1432376 h 3204026"/>
                <a:gd name="connsiteX6" fmla="*/ 7019638 w 7019638"/>
                <a:gd name="connsiteY6" fmla="*/ 3200399 h 3204026"/>
                <a:gd name="connsiteX7" fmla="*/ 7019638 w 7019638"/>
                <a:gd name="connsiteY7" fmla="*/ 3204026 h 3204026"/>
                <a:gd name="connsiteX8" fmla="*/ 0 w 7019638"/>
                <a:gd name="connsiteY8" fmla="*/ 3204026 h 3204026"/>
                <a:gd name="connsiteX9" fmla="*/ 0 w 7019638"/>
                <a:gd name="connsiteY9" fmla="*/ 1432376 h 3204026"/>
                <a:gd name="connsiteX10" fmla="*/ 0 w 7019638"/>
                <a:gd name="connsiteY10" fmla="*/ 1 h 320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19638" h="3204026">
                  <a:moveTo>
                    <a:pt x="0" y="0"/>
                  </a:moveTo>
                  <a:lnTo>
                    <a:pt x="5648325" y="0"/>
                  </a:lnTo>
                  <a:lnTo>
                    <a:pt x="5648325" y="2"/>
                  </a:lnTo>
                  <a:lnTo>
                    <a:pt x="5699447" y="2"/>
                  </a:lnTo>
                  <a:lnTo>
                    <a:pt x="7019638" y="1320193"/>
                  </a:lnTo>
                  <a:lnTo>
                    <a:pt x="7019638" y="1432376"/>
                  </a:lnTo>
                  <a:lnTo>
                    <a:pt x="7019638" y="3200399"/>
                  </a:lnTo>
                  <a:lnTo>
                    <a:pt x="7019638" y="3204026"/>
                  </a:lnTo>
                  <a:lnTo>
                    <a:pt x="0" y="3204026"/>
                  </a:lnTo>
                  <a:lnTo>
                    <a:pt x="0" y="1432376"/>
                  </a:lnTo>
                  <a:lnTo>
                    <a:pt x="0" y="1"/>
                  </a:lnTo>
                  <a:close/>
                </a:path>
              </a:pathLst>
            </a:custGeom>
          </p:spPr>
        </p:pic>
      </p:grpSp>
      <p:pic>
        <p:nvPicPr>
          <p:cNvPr id="12" name="Picture 11"/>
          <p:cNvPicPr>
            <a:picLocks noChangeAspect="1"/>
          </p:cNvPicPr>
          <p:nvPr userDrawn="1"/>
        </p:nvPicPr>
        <p:blipFill>
          <a:blip r:embed="rId4"/>
          <a:stretch>
            <a:fillRect/>
          </a:stretch>
        </p:blipFill>
        <p:spPr>
          <a:xfrm>
            <a:off x="313265" y="1036529"/>
            <a:ext cx="736231" cy="576943"/>
          </a:xfrm>
          <a:prstGeom prst="rect">
            <a:avLst/>
          </a:prstGeom>
        </p:spPr>
      </p:pic>
    </p:spTree>
    <p:extLst>
      <p:ext uri="{BB962C8B-B14F-4D97-AF65-F5344CB8AC3E}">
        <p14:creationId xmlns:p14="http://schemas.microsoft.com/office/powerpoint/2010/main" val="2148370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Shape"/>
          <p:cNvSpPr>
            <a:spLocks noGrp="1"/>
          </p:cNvSpPr>
          <p:nvPr userDrawn="1">
            <p:ph type="body" sz="quarter" idx="10" hasCustomPrompt="1"/>
          </p:nvPr>
        </p:nvSpPr>
        <p:spPr>
          <a:xfrm flipH="1">
            <a:off x="3158970" y="725417"/>
            <a:ext cx="3402378" cy="622197"/>
          </a:xfrm>
          <a:prstGeom prst="rect">
            <a:avLst/>
          </a:prstGeom>
        </p:spPr>
        <p:txBody>
          <a:bodyPr/>
          <a:lstStyle>
            <a:lvl1pPr marL="0" indent="0">
              <a:buNone/>
              <a:defRPr sz="2400" baseline="0">
                <a:solidFill>
                  <a:schemeClr val="tx1"/>
                </a:solidFill>
                <a:latin typeface="Tahoma" panose="020B0604030504040204" pitchFamily="34" charset="0"/>
                <a:cs typeface="Tahoma" panose="020B0604030504040204" pitchFamily="34" charset="0"/>
              </a:defRPr>
            </a:lvl1pPr>
          </a:lstStyle>
          <a:p>
            <a:pPr lvl="0"/>
            <a:r>
              <a:rPr lang="en-US" altLang="ko-KR"/>
              <a:t>CONTENTS TITLE </a:t>
            </a:r>
            <a:endParaRPr lang="ko-KR" altLang="en-US"/>
          </a:p>
        </p:txBody>
      </p:sp>
      <p:sp>
        <p:nvSpPr>
          <p:cNvPr id="7" name="Shape"/>
          <p:cNvSpPr>
            <a:spLocks noGrp="1"/>
          </p:cNvSpPr>
          <p:nvPr userDrawn="1">
            <p:ph type="body" sz="quarter" idx="11" hasCustomPrompt="1"/>
          </p:nvPr>
        </p:nvSpPr>
        <p:spPr>
          <a:xfrm flipH="1">
            <a:off x="3158970" y="2325910"/>
            <a:ext cx="3402378" cy="329327"/>
          </a:xfrm>
          <a:prstGeom prst="rect">
            <a:avLst/>
          </a:prstGeom>
        </p:spPr>
        <p:txBody>
          <a:bodyPr/>
          <a:lstStyle>
            <a:lvl1pPr marL="0" indent="0">
              <a:buNone/>
              <a:defRPr sz="1200" baseline="0">
                <a:solidFill>
                  <a:schemeClr val="tx1"/>
                </a:solidFill>
                <a:latin typeface="Tahoma" panose="020B0604030504040204" pitchFamily="34" charset="0"/>
                <a:cs typeface="Tahoma" panose="020B0604030504040204" pitchFamily="34" charset="0"/>
              </a:defRPr>
            </a:lvl1pPr>
          </a:lstStyle>
          <a:p>
            <a:pPr lvl="0"/>
            <a:r>
              <a:rPr lang="en-US" altLang="ko-KR"/>
              <a:t>01. CONTENTS SUB TITLE</a:t>
            </a:r>
            <a:endParaRPr lang="ko-KR" altLang="en-US"/>
          </a:p>
        </p:txBody>
      </p:sp>
      <p:sp>
        <p:nvSpPr>
          <p:cNvPr id="8" name="Shape"/>
          <p:cNvSpPr>
            <a:spLocks noGrp="1"/>
          </p:cNvSpPr>
          <p:nvPr userDrawn="1">
            <p:ph type="body" sz="quarter" idx="13" hasCustomPrompt="1"/>
          </p:nvPr>
        </p:nvSpPr>
        <p:spPr>
          <a:xfrm flipH="1">
            <a:off x="3158970" y="2773475"/>
            <a:ext cx="3402378" cy="329327"/>
          </a:xfrm>
          <a:prstGeom prst="rect">
            <a:avLst/>
          </a:prstGeom>
        </p:spPr>
        <p:txBody>
          <a:bodyPr/>
          <a:lstStyle>
            <a:lvl1pPr marL="0" indent="0">
              <a:buNone/>
              <a:defRPr sz="1200" baseline="0">
                <a:solidFill>
                  <a:schemeClr val="tx1"/>
                </a:solidFill>
                <a:latin typeface="Tahoma" panose="020B0604030504040204" pitchFamily="34" charset="0"/>
                <a:cs typeface="Tahoma" panose="020B0604030504040204" pitchFamily="34" charset="0"/>
              </a:defRPr>
            </a:lvl1pPr>
          </a:lstStyle>
          <a:p>
            <a:pPr lvl="0"/>
            <a:r>
              <a:rPr lang="en-US" altLang="ko-KR"/>
              <a:t>02. CONTENTS SUB TITLE</a:t>
            </a:r>
            <a:endParaRPr lang="ko-KR" altLang="en-US"/>
          </a:p>
        </p:txBody>
      </p:sp>
      <p:sp>
        <p:nvSpPr>
          <p:cNvPr id="9" name="Shape"/>
          <p:cNvSpPr>
            <a:spLocks noGrp="1"/>
          </p:cNvSpPr>
          <p:nvPr userDrawn="1">
            <p:ph type="body" sz="quarter" idx="14" hasCustomPrompt="1"/>
          </p:nvPr>
        </p:nvSpPr>
        <p:spPr>
          <a:xfrm flipH="1">
            <a:off x="3158970" y="3221040"/>
            <a:ext cx="3402378" cy="329327"/>
          </a:xfrm>
          <a:prstGeom prst="rect">
            <a:avLst/>
          </a:prstGeom>
        </p:spPr>
        <p:txBody>
          <a:bodyPr/>
          <a:lstStyle>
            <a:lvl1pPr marL="0" indent="0">
              <a:buNone/>
              <a:defRPr sz="1200" baseline="0">
                <a:solidFill>
                  <a:schemeClr val="tx1"/>
                </a:solidFill>
                <a:latin typeface="Tahoma" panose="020B0604030504040204" pitchFamily="34" charset="0"/>
                <a:cs typeface="Tahoma" panose="020B0604030504040204" pitchFamily="34" charset="0"/>
              </a:defRPr>
            </a:lvl1pPr>
          </a:lstStyle>
          <a:p>
            <a:pPr lvl="0"/>
            <a:r>
              <a:rPr lang="en-US" altLang="ko-KR"/>
              <a:t>03. CONTENTS SUB TITLE</a:t>
            </a:r>
            <a:endParaRPr lang="ko-KR" altLang="en-US"/>
          </a:p>
        </p:txBody>
      </p:sp>
      <p:sp>
        <p:nvSpPr>
          <p:cNvPr id="10" name="Shape"/>
          <p:cNvSpPr>
            <a:spLocks noGrp="1"/>
          </p:cNvSpPr>
          <p:nvPr userDrawn="1">
            <p:ph type="body" sz="quarter" idx="15" hasCustomPrompt="1"/>
          </p:nvPr>
        </p:nvSpPr>
        <p:spPr>
          <a:xfrm flipH="1">
            <a:off x="3158970" y="3668605"/>
            <a:ext cx="3402378" cy="329327"/>
          </a:xfrm>
          <a:prstGeom prst="rect">
            <a:avLst/>
          </a:prstGeom>
        </p:spPr>
        <p:txBody>
          <a:bodyPr/>
          <a:lstStyle>
            <a:lvl1pPr marL="0" indent="0">
              <a:buNone/>
              <a:defRPr sz="1200" baseline="0">
                <a:solidFill>
                  <a:schemeClr val="tx1"/>
                </a:solidFill>
                <a:latin typeface="Tahoma" panose="020B0604030504040204" pitchFamily="34" charset="0"/>
                <a:cs typeface="Tahoma" panose="020B0604030504040204" pitchFamily="34" charset="0"/>
              </a:defRPr>
            </a:lvl1pPr>
          </a:lstStyle>
          <a:p>
            <a:pPr lvl="0"/>
            <a:r>
              <a:rPr lang="en-US" altLang="ko-KR"/>
              <a:t>04. CONTENTS SUB TITLE</a:t>
            </a:r>
            <a:endParaRPr lang="ko-KR" altLang="en-US"/>
          </a:p>
        </p:txBody>
      </p:sp>
      <p:sp>
        <p:nvSpPr>
          <p:cNvPr id="11" name="Shape"/>
          <p:cNvSpPr>
            <a:spLocks noGrp="1"/>
          </p:cNvSpPr>
          <p:nvPr userDrawn="1">
            <p:ph type="body" sz="quarter" idx="16" hasCustomPrompt="1"/>
          </p:nvPr>
        </p:nvSpPr>
        <p:spPr>
          <a:xfrm flipH="1">
            <a:off x="3158970" y="4116171"/>
            <a:ext cx="3402378" cy="329327"/>
          </a:xfrm>
          <a:prstGeom prst="rect">
            <a:avLst/>
          </a:prstGeom>
        </p:spPr>
        <p:txBody>
          <a:bodyPr/>
          <a:lstStyle>
            <a:lvl1pPr marL="0" indent="0">
              <a:buNone/>
              <a:defRPr sz="1200" baseline="0">
                <a:solidFill>
                  <a:schemeClr val="tx1"/>
                </a:solidFill>
                <a:latin typeface="Tahoma" panose="020B0604030504040204" pitchFamily="34" charset="0"/>
                <a:cs typeface="Tahoma" panose="020B0604030504040204" pitchFamily="34" charset="0"/>
              </a:defRPr>
            </a:lvl1pPr>
          </a:lstStyle>
          <a:p>
            <a:pPr lvl="0"/>
            <a:r>
              <a:rPr lang="en-US" altLang="ko-KR"/>
              <a:t>05. CONTENTS SUB TITLE</a:t>
            </a:r>
            <a:endParaRPr lang="ko-KR" altLang="en-US"/>
          </a:p>
        </p:txBody>
      </p:sp>
      <p:grpSp>
        <p:nvGrpSpPr>
          <p:cNvPr id="4" name="Group 3"/>
          <p:cNvGrpSpPr/>
          <p:nvPr userDrawn="1"/>
        </p:nvGrpSpPr>
        <p:grpSpPr>
          <a:xfrm>
            <a:off x="0" y="1035586"/>
            <a:ext cx="6858000" cy="4107915"/>
            <a:chOff x="0" y="627534"/>
            <a:chExt cx="6858000" cy="4515967"/>
          </a:xfrm>
        </p:grpSpPr>
        <p:sp>
          <p:nvSpPr>
            <p:cNvPr id="5" name="Freeform 8"/>
            <p:cNvSpPr>
              <a:spLocks/>
            </p:cNvSpPr>
            <p:nvPr userDrawn="1"/>
          </p:nvSpPr>
          <p:spPr bwMode="auto">
            <a:xfrm>
              <a:off x="2694798" y="1357553"/>
              <a:ext cx="4163202" cy="1904260"/>
            </a:xfrm>
            <a:custGeom>
              <a:avLst/>
              <a:gdLst>
                <a:gd name="T0" fmla="*/ 9672 w 9672"/>
                <a:gd name="T1" fmla="*/ 0 h 3318"/>
                <a:gd name="T2" fmla="*/ 504 w 9672"/>
                <a:gd name="T3" fmla="*/ 0 h 3318"/>
                <a:gd name="T4" fmla="*/ 0 w 9672"/>
                <a:gd name="T5" fmla="*/ 505 h 3318"/>
                <a:gd name="T6" fmla="*/ 0 w 9672"/>
                <a:gd name="T7" fmla="*/ 505 h 3318"/>
                <a:gd name="T8" fmla="*/ 6857 w 9672"/>
                <a:gd name="T9" fmla="*/ 505 h 3318"/>
                <a:gd name="T10" fmla="*/ 9669 w 9672"/>
                <a:gd name="T11" fmla="*/ 3318 h 3318"/>
                <a:gd name="T12" fmla="*/ 9672 w 9672"/>
                <a:gd name="T13" fmla="*/ 3318 h 3318"/>
                <a:gd name="T14" fmla="*/ 9672 w 9672"/>
                <a:gd name="T15" fmla="*/ 0 h 3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72" h="3318">
                  <a:moveTo>
                    <a:pt x="9672" y="0"/>
                  </a:moveTo>
                  <a:lnTo>
                    <a:pt x="504" y="0"/>
                  </a:lnTo>
                  <a:lnTo>
                    <a:pt x="0" y="505"/>
                  </a:lnTo>
                  <a:lnTo>
                    <a:pt x="0" y="505"/>
                  </a:lnTo>
                  <a:lnTo>
                    <a:pt x="6857" y="505"/>
                  </a:lnTo>
                  <a:lnTo>
                    <a:pt x="9669" y="3318"/>
                  </a:lnTo>
                  <a:lnTo>
                    <a:pt x="9672" y="3318"/>
                  </a:lnTo>
                  <a:lnTo>
                    <a:pt x="9672" y="0"/>
                  </a:lnTo>
                  <a:close/>
                </a:path>
              </a:pathLst>
            </a:custGeom>
            <a:solidFill>
              <a:schemeClr val="accent3"/>
            </a:solidFill>
            <a:ln w="3175">
              <a:noFill/>
              <a:prstDash val="solid"/>
              <a:round/>
              <a:headEnd/>
              <a:tailEnd/>
            </a:ln>
            <a:effectLst/>
          </p:spPr>
          <p:txBody>
            <a:bodyPr vert="horz" wrap="square" lIns="68580" tIns="34290" rIns="68580" bIns="34290" numCol="1" anchor="t" anchorCtr="0" compatLnSpc="1">
              <a:prstTxWarp prst="textNoShape">
                <a:avLst/>
              </a:prstTxWarp>
            </a:bodyPr>
            <a:lstStyle/>
            <a:p>
              <a:pPr lvl="0"/>
              <a:endParaRPr lang="ko-KR" altLang="en-US" sz="1350"/>
            </a:p>
          </p:txBody>
        </p:sp>
        <p:grpSp>
          <p:nvGrpSpPr>
            <p:cNvPr id="2" name="Group 1"/>
            <p:cNvGrpSpPr/>
            <p:nvPr userDrawn="1"/>
          </p:nvGrpSpPr>
          <p:grpSpPr>
            <a:xfrm>
              <a:off x="0" y="627534"/>
              <a:ext cx="2694798" cy="4515967"/>
              <a:chOff x="0" y="627534"/>
              <a:chExt cx="2694798" cy="4515967"/>
            </a:xfrm>
          </p:grpSpPr>
          <p:sp>
            <p:nvSpPr>
              <p:cNvPr id="18" name="Freeform 6"/>
              <p:cNvSpPr>
                <a:spLocks/>
              </p:cNvSpPr>
              <p:nvPr userDrawn="1"/>
            </p:nvSpPr>
            <p:spPr bwMode="auto">
              <a:xfrm>
                <a:off x="0" y="627534"/>
                <a:ext cx="2620793" cy="4355744"/>
              </a:xfrm>
              <a:custGeom>
                <a:avLst/>
                <a:gdLst/>
                <a:ahLst/>
                <a:cxnLst/>
                <a:rect l="l" t="t" r="r" b="b"/>
                <a:pathLst>
                  <a:path w="3494390" h="4355744">
                    <a:moveTo>
                      <a:pt x="0" y="0"/>
                    </a:moveTo>
                    <a:lnTo>
                      <a:pt x="395536" y="0"/>
                    </a:lnTo>
                    <a:lnTo>
                      <a:pt x="2341777" y="0"/>
                    </a:lnTo>
                    <a:lnTo>
                      <a:pt x="2737313" y="0"/>
                    </a:lnTo>
                    <a:lnTo>
                      <a:pt x="3494390" y="757078"/>
                    </a:lnTo>
                    <a:lnTo>
                      <a:pt x="3494390" y="4355744"/>
                    </a:lnTo>
                    <a:lnTo>
                      <a:pt x="3098854" y="4355744"/>
                    </a:lnTo>
                    <a:lnTo>
                      <a:pt x="395536" y="4355744"/>
                    </a:lnTo>
                    <a:lnTo>
                      <a:pt x="0" y="4355744"/>
                    </a:lnTo>
                    <a:close/>
                  </a:path>
                </a:pathLst>
              </a:custGeom>
              <a:solidFill>
                <a:schemeClr val="bg1">
                  <a:lumMod val="50000"/>
                  <a:alpha val="30000"/>
                </a:schemeClr>
              </a:solidFill>
              <a:ln w="3175">
                <a:noFill/>
                <a:prstDash val="solid"/>
                <a:round/>
                <a:headEnd/>
                <a:tailEnd/>
              </a:ln>
            </p:spPr>
            <p:txBody>
              <a:bodyPr vert="horz" wrap="square" lIns="68580" tIns="34290" rIns="68580" bIns="34290" numCol="1" anchor="t" anchorCtr="0" compatLnSpc="1">
                <a:prstTxWarp prst="textNoShape">
                  <a:avLst/>
                </a:prstTxWarp>
              </a:bodyPr>
              <a:lstStyle/>
              <a:p>
                <a:pPr lvl="0"/>
                <a:endParaRPr lang="ko-KR" altLang="en-US" sz="1350"/>
              </a:p>
            </p:txBody>
          </p:sp>
          <p:sp>
            <p:nvSpPr>
              <p:cNvPr id="3" name="Freeform 6"/>
              <p:cNvSpPr>
                <a:spLocks/>
              </p:cNvSpPr>
              <p:nvPr userDrawn="1"/>
            </p:nvSpPr>
            <p:spPr bwMode="auto">
              <a:xfrm>
                <a:off x="2248013" y="627535"/>
                <a:ext cx="372781" cy="497041"/>
              </a:xfrm>
              <a:custGeom>
                <a:avLst/>
                <a:gdLst>
                  <a:gd name="T0" fmla="*/ 0 w 1268"/>
                  <a:gd name="T1" fmla="*/ 0 h 1268"/>
                  <a:gd name="T2" fmla="*/ 1268 w 1268"/>
                  <a:gd name="T3" fmla="*/ 1268 h 1268"/>
                  <a:gd name="T4" fmla="*/ 1268 w 1268"/>
                  <a:gd name="T5" fmla="*/ 0 h 1268"/>
                  <a:gd name="T6" fmla="*/ 0 w 1268"/>
                  <a:gd name="T7" fmla="*/ 0 h 1268"/>
                </a:gdLst>
                <a:ahLst/>
                <a:cxnLst>
                  <a:cxn ang="0">
                    <a:pos x="T0" y="T1"/>
                  </a:cxn>
                  <a:cxn ang="0">
                    <a:pos x="T2" y="T3"/>
                  </a:cxn>
                  <a:cxn ang="0">
                    <a:pos x="T4" y="T5"/>
                  </a:cxn>
                  <a:cxn ang="0">
                    <a:pos x="T6" y="T7"/>
                  </a:cxn>
                </a:cxnLst>
                <a:rect l="0" t="0" r="r" b="b"/>
                <a:pathLst>
                  <a:path w="1268" h="1268">
                    <a:moveTo>
                      <a:pt x="0" y="0"/>
                    </a:moveTo>
                    <a:lnTo>
                      <a:pt x="1268" y="1268"/>
                    </a:lnTo>
                    <a:lnTo>
                      <a:pt x="1268" y="0"/>
                    </a:lnTo>
                    <a:lnTo>
                      <a:pt x="0" y="0"/>
                    </a:lnTo>
                    <a:close/>
                  </a:path>
                </a:pathLst>
              </a:custGeom>
              <a:solidFill>
                <a:schemeClr val="bg1">
                  <a:lumMod val="50000"/>
                  <a:alpha val="30000"/>
                </a:schemeClr>
              </a:solidFill>
              <a:ln w="3175">
                <a:noFill/>
                <a:prstDash val="solid"/>
                <a:round/>
                <a:headEnd/>
                <a:tailEnd/>
              </a:ln>
            </p:spPr>
            <p:txBody>
              <a:bodyPr vert="horz" wrap="square" lIns="68580" tIns="34290" rIns="68580" bIns="34290" numCol="1" anchor="t" anchorCtr="0" compatLnSpc="1">
                <a:prstTxWarp prst="textNoShape">
                  <a:avLst/>
                </a:prstTxWarp>
              </a:bodyPr>
              <a:lstStyle/>
              <a:p>
                <a:pPr lvl="0"/>
                <a:endParaRPr lang="ko-KR" altLang="en-US" sz="1350"/>
              </a:p>
            </p:txBody>
          </p:sp>
          <p:pic>
            <p:nvPicPr>
              <p:cNvPr id="15" name="Picture 14"/>
              <p:cNvPicPr>
                <a:picLocks noChangeAspect="1"/>
              </p:cNvPicPr>
              <p:nvPr userDrawn="1"/>
            </p:nvPicPr>
            <p:blipFill rotWithShape="1">
              <a:blip r:embed="rId2" cstate="email">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l="26126" t="827" r="33358"/>
              <a:stretch/>
            </p:blipFill>
            <p:spPr>
              <a:xfrm>
                <a:off x="0" y="763629"/>
                <a:ext cx="2694798" cy="4379872"/>
              </a:xfrm>
              <a:custGeom>
                <a:avLst/>
                <a:gdLst>
                  <a:gd name="connsiteX0" fmla="*/ 0 w 3593064"/>
                  <a:gd name="connsiteY0" fmla="*/ 0 h 4379872"/>
                  <a:gd name="connsiteX1" fmla="*/ 395536 w 3593064"/>
                  <a:gd name="connsiteY1" fmla="*/ 0 h 4379872"/>
                  <a:gd name="connsiteX2" fmla="*/ 807415 w 3593064"/>
                  <a:gd name="connsiteY2" fmla="*/ 0 h 4379872"/>
                  <a:gd name="connsiteX3" fmla="*/ 2653307 w 3593064"/>
                  <a:gd name="connsiteY3" fmla="*/ 0 h 4379872"/>
                  <a:gd name="connsiteX4" fmla="*/ 3158069 w 3593064"/>
                  <a:gd name="connsiteY4" fmla="*/ 475780 h 4379872"/>
                  <a:gd name="connsiteX5" fmla="*/ 3593064 w 3593064"/>
                  <a:gd name="connsiteY5" fmla="*/ 885403 h 4379872"/>
                  <a:gd name="connsiteX6" fmla="*/ 3593064 w 3593064"/>
                  <a:gd name="connsiteY6" fmla="*/ 3588358 h 4379872"/>
                  <a:gd name="connsiteX7" fmla="*/ 3593064 w 3593064"/>
                  <a:gd name="connsiteY7" fmla="*/ 4379872 h 4379872"/>
                  <a:gd name="connsiteX8" fmla="*/ 807415 w 3593064"/>
                  <a:gd name="connsiteY8" fmla="*/ 4379872 h 4379872"/>
                  <a:gd name="connsiteX9" fmla="*/ 395536 w 3593064"/>
                  <a:gd name="connsiteY9" fmla="*/ 4379872 h 4379872"/>
                  <a:gd name="connsiteX10" fmla="*/ 395536 w 3593064"/>
                  <a:gd name="connsiteY10" fmla="*/ 4379871 h 4379872"/>
                  <a:gd name="connsiteX11" fmla="*/ 0 w 3593064"/>
                  <a:gd name="connsiteY11" fmla="*/ 4379871 h 437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3064" h="4379872">
                    <a:moveTo>
                      <a:pt x="0" y="0"/>
                    </a:moveTo>
                    <a:lnTo>
                      <a:pt x="395536" y="0"/>
                    </a:lnTo>
                    <a:lnTo>
                      <a:pt x="807415" y="0"/>
                    </a:lnTo>
                    <a:lnTo>
                      <a:pt x="2653307" y="0"/>
                    </a:lnTo>
                    <a:lnTo>
                      <a:pt x="3158069" y="475780"/>
                    </a:lnTo>
                    <a:lnTo>
                      <a:pt x="3593064" y="885403"/>
                    </a:lnTo>
                    <a:lnTo>
                      <a:pt x="3593064" y="3588358"/>
                    </a:lnTo>
                    <a:lnTo>
                      <a:pt x="3593064" y="4379872"/>
                    </a:lnTo>
                    <a:lnTo>
                      <a:pt x="807415" y="4379872"/>
                    </a:lnTo>
                    <a:lnTo>
                      <a:pt x="395536" y="4379872"/>
                    </a:lnTo>
                    <a:lnTo>
                      <a:pt x="395536" y="4379871"/>
                    </a:lnTo>
                    <a:lnTo>
                      <a:pt x="0" y="4379871"/>
                    </a:lnTo>
                    <a:close/>
                  </a:path>
                </a:pathLst>
              </a:custGeom>
            </p:spPr>
          </p:pic>
        </p:grpSp>
      </p:grpSp>
    </p:spTree>
    <p:extLst>
      <p:ext uri="{BB962C8B-B14F-4D97-AF65-F5344CB8AC3E}">
        <p14:creationId xmlns:p14="http://schemas.microsoft.com/office/powerpoint/2010/main" val="324158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3" name="Shape"/>
          <p:cNvSpPr>
            <a:spLocks noGrp="1"/>
          </p:cNvSpPr>
          <p:nvPr>
            <p:ph type="body" sz="quarter" idx="10" hasCustomPrompt="1"/>
          </p:nvPr>
        </p:nvSpPr>
        <p:spPr>
          <a:xfrm flipH="1">
            <a:off x="0" y="2883608"/>
            <a:ext cx="4018343" cy="601700"/>
          </a:xfrm>
          <a:prstGeom prst="rect">
            <a:avLst/>
          </a:prstGeom>
        </p:spPr>
        <p:txBody>
          <a:bodyPr/>
          <a:lstStyle>
            <a:lvl1pPr marL="0" indent="0" algn="r">
              <a:buNone/>
              <a:defRPr sz="2400" baseline="0">
                <a:solidFill>
                  <a:schemeClr val="tx1"/>
                </a:solidFill>
                <a:latin typeface="Tahoma" panose="020B0604030504040204" pitchFamily="34" charset="0"/>
                <a:cs typeface="Tahoma" panose="020B0604030504040204" pitchFamily="34" charset="0"/>
              </a:defRPr>
            </a:lvl1pPr>
          </a:lstStyle>
          <a:p>
            <a:pPr lvl="0"/>
            <a:r>
              <a:rPr lang="en-US" altLang="ko-KR"/>
              <a:t>CONTENTS TITLE </a:t>
            </a:r>
            <a:endParaRPr lang="ko-KR" altLang="en-US"/>
          </a:p>
        </p:txBody>
      </p:sp>
      <p:sp>
        <p:nvSpPr>
          <p:cNvPr id="4" name="Shape"/>
          <p:cNvSpPr>
            <a:spLocks noGrp="1"/>
          </p:cNvSpPr>
          <p:nvPr>
            <p:ph type="body" sz="quarter" idx="11" hasCustomPrompt="1"/>
          </p:nvPr>
        </p:nvSpPr>
        <p:spPr>
          <a:xfrm flipH="1">
            <a:off x="0" y="3425513"/>
            <a:ext cx="4018343" cy="381175"/>
          </a:xfrm>
          <a:prstGeom prst="rect">
            <a:avLst/>
          </a:prstGeom>
        </p:spPr>
        <p:txBody>
          <a:bodyPr/>
          <a:lstStyle>
            <a:lvl1pPr marL="0" indent="0" algn="r">
              <a:buNone/>
              <a:defRPr sz="1200" baseline="0">
                <a:solidFill>
                  <a:schemeClr val="accent1"/>
                </a:solidFill>
                <a:latin typeface="Tahoma" panose="020B0604030504040204" pitchFamily="34" charset="0"/>
                <a:cs typeface="Tahoma" panose="020B0604030504040204" pitchFamily="34" charset="0"/>
              </a:defRPr>
            </a:lvl1pPr>
          </a:lstStyle>
          <a:p>
            <a:pPr lvl="0"/>
            <a:r>
              <a:rPr lang="en-US" altLang="ko-KR" dirty="0"/>
              <a:t>CONTENTS SUB TITLE </a:t>
            </a:r>
            <a:endParaRPr lang="ko-KR" altLang="en-US" dirty="0"/>
          </a:p>
        </p:txBody>
      </p:sp>
      <p:sp>
        <p:nvSpPr>
          <p:cNvPr id="5" name="Shape"/>
          <p:cNvSpPr>
            <a:spLocks noGrp="1"/>
          </p:cNvSpPr>
          <p:nvPr>
            <p:ph type="body" sz="quarter" idx="12" hasCustomPrompt="1"/>
          </p:nvPr>
        </p:nvSpPr>
        <p:spPr>
          <a:xfrm flipH="1">
            <a:off x="2776205" y="1779663"/>
            <a:ext cx="1242138" cy="1060305"/>
          </a:xfrm>
          <a:prstGeom prst="rect">
            <a:avLst/>
          </a:prstGeom>
        </p:spPr>
        <p:txBody>
          <a:bodyPr/>
          <a:lstStyle>
            <a:lvl1pPr marL="0" indent="0" algn="r">
              <a:buNone/>
              <a:defRPr sz="4950" baseline="0">
                <a:solidFill>
                  <a:schemeClr val="tx1"/>
                </a:solidFill>
                <a:latin typeface="Tahoma" panose="020B0604030504040204" pitchFamily="34" charset="0"/>
                <a:cs typeface="Tahoma" panose="020B0604030504040204" pitchFamily="34" charset="0"/>
              </a:defRPr>
            </a:lvl1pPr>
          </a:lstStyle>
          <a:p>
            <a:pPr lvl="0"/>
            <a:r>
              <a:rPr lang="en-US" altLang="ko-KR"/>
              <a:t>01</a:t>
            </a:r>
            <a:endParaRPr lang="ko-KR" altLang="en-US"/>
          </a:p>
        </p:txBody>
      </p:sp>
      <p:grpSp>
        <p:nvGrpSpPr>
          <p:cNvPr id="7" name="Group 6"/>
          <p:cNvGrpSpPr/>
          <p:nvPr userDrawn="1"/>
        </p:nvGrpSpPr>
        <p:grpSpPr>
          <a:xfrm>
            <a:off x="4155172" y="771550"/>
            <a:ext cx="2031888" cy="3539904"/>
            <a:chOff x="4155172" y="620435"/>
            <a:chExt cx="2031888" cy="3951565"/>
          </a:xfrm>
        </p:grpSpPr>
        <p:sp>
          <p:nvSpPr>
            <p:cNvPr id="2" name="Freeform 6"/>
            <p:cNvSpPr>
              <a:spLocks/>
            </p:cNvSpPr>
            <p:nvPr userDrawn="1"/>
          </p:nvSpPr>
          <p:spPr bwMode="auto">
            <a:xfrm>
              <a:off x="4343018" y="1116025"/>
              <a:ext cx="1844042" cy="3455975"/>
            </a:xfrm>
            <a:custGeom>
              <a:avLst/>
              <a:gdLst>
                <a:gd name="T0" fmla="*/ 5071 w 6144"/>
                <a:gd name="T1" fmla="*/ 0 h 8636"/>
                <a:gd name="T2" fmla="*/ 0 w 6144"/>
                <a:gd name="T3" fmla="*/ 0 h 8636"/>
                <a:gd name="T4" fmla="*/ 0 w 6144"/>
                <a:gd name="T5" fmla="*/ 8636 h 8636"/>
                <a:gd name="T6" fmla="*/ 6144 w 6144"/>
                <a:gd name="T7" fmla="*/ 8636 h 8636"/>
                <a:gd name="T8" fmla="*/ 6144 w 6144"/>
                <a:gd name="T9" fmla="*/ 1073 h 8636"/>
                <a:gd name="T10" fmla="*/ 5071 w 6144"/>
                <a:gd name="T11" fmla="*/ 0 h 8636"/>
              </a:gdLst>
              <a:ahLst/>
              <a:cxnLst>
                <a:cxn ang="0">
                  <a:pos x="T0" y="T1"/>
                </a:cxn>
                <a:cxn ang="0">
                  <a:pos x="T2" y="T3"/>
                </a:cxn>
                <a:cxn ang="0">
                  <a:pos x="T4" y="T5"/>
                </a:cxn>
                <a:cxn ang="0">
                  <a:pos x="T6" y="T7"/>
                </a:cxn>
                <a:cxn ang="0">
                  <a:pos x="T8" y="T9"/>
                </a:cxn>
                <a:cxn ang="0">
                  <a:pos x="T10" y="T11"/>
                </a:cxn>
              </a:cxnLst>
              <a:rect l="0" t="0" r="r" b="b"/>
              <a:pathLst>
                <a:path w="6144" h="8636">
                  <a:moveTo>
                    <a:pt x="5071" y="0"/>
                  </a:moveTo>
                  <a:lnTo>
                    <a:pt x="0" y="0"/>
                  </a:lnTo>
                  <a:lnTo>
                    <a:pt x="0" y="8636"/>
                  </a:lnTo>
                  <a:lnTo>
                    <a:pt x="6144" y="8636"/>
                  </a:lnTo>
                  <a:lnTo>
                    <a:pt x="6144" y="1073"/>
                  </a:lnTo>
                  <a:lnTo>
                    <a:pt x="5071" y="0"/>
                  </a:lnTo>
                  <a:close/>
                </a:path>
              </a:pathLst>
            </a:custGeom>
            <a:solidFill>
              <a:schemeClr val="bg1">
                <a:lumMod val="50000"/>
                <a:alpha val="30000"/>
              </a:schemeClr>
            </a:solidFill>
            <a:ln w="3175">
              <a:noFill/>
              <a:prstDash val="solid"/>
              <a:round/>
              <a:headEnd/>
              <a:tailEnd/>
            </a:ln>
          </p:spPr>
          <p:txBody>
            <a:bodyPr vert="horz" wrap="square" lIns="68580" tIns="34290" rIns="68580" bIns="34290" numCol="1" anchor="t" anchorCtr="0" compatLnSpc="1">
              <a:prstTxWarp prst="textNoShape">
                <a:avLst/>
              </a:prstTxWarp>
            </a:bodyPr>
            <a:lstStyle/>
            <a:p>
              <a:pPr lvl="0"/>
              <a:endParaRPr lang="ko-KR" altLang="en-US" sz="1350"/>
            </a:p>
          </p:txBody>
        </p:sp>
        <p:sp>
          <p:nvSpPr>
            <p:cNvPr id="6" name="Freeform 5"/>
            <p:cNvSpPr>
              <a:spLocks/>
            </p:cNvSpPr>
            <p:nvPr userDrawn="1"/>
          </p:nvSpPr>
          <p:spPr bwMode="auto">
            <a:xfrm>
              <a:off x="5778617" y="620435"/>
              <a:ext cx="239358" cy="319144"/>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chemeClr val="accent3"/>
            </a:solidFill>
            <a:ln w="3175">
              <a:noFill/>
              <a:prstDash val="solid"/>
              <a:round/>
              <a:headEnd/>
              <a:tailEnd/>
            </a:ln>
            <a:effectLst/>
          </p:spPr>
          <p:txBody>
            <a:bodyPr vert="horz" wrap="square" lIns="68580" tIns="34290" rIns="68580" bIns="34290" numCol="1" anchor="t" anchorCtr="0" compatLnSpc="1">
              <a:prstTxWarp prst="textNoShape">
                <a:avLst/>
              </a:prstTxWarp>
            </a:bodyPr>
            <a:lstStyle/>
            <a:p>
              <a:pPr lvl="0"/>
              <a:endParaRPr lang="ko-KR" altLang="en-US" sz="1350"/>
            </a:p>
          </p:txBody>
        </p:sp>
        <p:sp>
          <p:nvSpPr>
            <p:cNvPr id="8" name="Freeform 6"/>
            <p:cNvSpPr>
              <a:spLocks/>
            </p:cNvSpPr>
            <p:nvPr userDrawn="1"/>
          </p:nvSpPr>
          <p:spPr bwMode="auto">
            <a:xfrm>
              <a:off x="4155173" y="774648"/>
              <a:ext cx="1862802" cy="3429592"/>
            </a:xfrm>
            <a:custGeom>
              <a:avLst/>
              <a:gdLst/>
              <a:ahLst/>
              <a:cxnLst/>
              <a:rect l="l" t="t" r="r" b="b"/>
              <a:pathLst>
                <a:path w="2719757" h="3755495">
                  <a:moveTo>
                    <a:pt x="0" y="0"/>
                  </a:moveTo>
                  <a:lnTo>
                    <a:pt x="2312167" y="0"/>
                  </a:lnTo>
                  <a:lnTo>
                    <a:pt x="2719757" y="407591"/>
                  </a:lnTo>
                  <a:lnTo>
                    <a:pt x="2719757" y="3755495"/>
                  </a:lnTo>
                  <a:lnTo>
                    <a:pt x="0" y="3755495"/>
                  </a:lnTo>
                  <a:close/>
                </a:path>
              </a:pathLst>
            </a:custGeom>
            <a:solidFill>
              <a:schemeClr val="accent3"/>
            </a:solidFill>
            <a:ln w="3175">
              <a:noFill/>
              <a:prstDash val="solid"/>
              <a:round/>
              <a:headEnd/>
              <a:tailEnd/>
            </a:ln>
            <a:effectLst/>
          </p:spPr>
          <p:txBody>
            <a:bodyPr vert="horz" wrap="square" lIns="68580" tIns="34290" rIns="68580" bIns="34290" numCol="1" anchor="t" anchorCtr="0" compatLnSpc="1">
              <a:prstTxWarp prst="textNoShape">
                <a:avLst/>
              </a:prstTxWarp>
            </a:bodyPr>
            <a:lstStyle/>
            <a:p>
              <a:pPr lvl="0"/>
              <a:endParaRPr lang="ko-KR" altLang="en-US" sz="1350"/>
            </a:p>
          </p:txBody>
        </p:sp>
        <p:sp>
          <p:nvSpPr>
            <p:cNvPr id="10" name="Shape"/>
            <p:cNvSpPr/>
            <p:nvPr userDrawn="1"/>
          </p:nvSpPr>
          <p:spPr>
            <a:xfrm>
              <a:off x="4155172" y="4260018"/>
              <a:ext cx="1858221" cy="995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55172" y="998954"/>
            <a:ext cx="1858221" cy="3121200"/>
          </a:xfrm>
          <a:prstGeom prst="snip1Rect">
            <a:avLst>
              <a:gd name="adj" fmla="val 18844"/>
            </a:avLst>
          </a:prstGeom>
        </p:spPr>
      </p:pic>
    </p:spTree>
    <p:extLst>
      <p:ext uri="{BB962C8B-B14F-4D97-AF65-F5344CB8AC3E}">
        <p14:creationId xmlns:p14="http://schemas.microsoft.com/office/powerpoint/2010/main" val="3241583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3" name="Shape"/>
          <p:cNvSpPr>
            <a:spLocks noGrp="1"/>
          </p:cNvSpPr>
          <p:nvPr>
            <p:ph type="body" sz="quarter" idx="10" hasCustomPrompt="1"/>
          </p:nvPr>
        </p:nvSpPr>
        <p:spPr>
          <a:xfrm flipH="1">
            <a:off x="0" y="2883608"/>
            <a:ext cx="4018343" cy="601700"/>
          </a:xfrm>
          <a:prstGeom prst="rect">
            <a:avLst/>
          </a:prstGeom>
        </p:spPr>
        <p:txBody>
          <a:bodyPr/>
          <a:lstStyle>
            <a:lvl1pPr marL="0" indent="0" algn="r">
              <a:buNone/>
              <a:defRPr sz="2400" baseline="0">
                <a:solidFill>
                  <a:schemeClr val="tx1"/>
                </a:solidFill>
                <a:latin typeface="Tahoma" panose="020B0604030504040204" pitchFamily="34" charset="0"/>
                <a:cs typeface="Tahoma" panose="020B0604030504040204" pitchFamily="34" charset="0"/>
              </a:defRPr>
            </a:lvl1pPr>
          </a:lstStyle>
          <a:p>
            <a:pPr lvl="0"/>
            <a:r>
              <a:rPr lang="en-US" altLang="ko-KR"/>
              <a:t>CONTENTS TITLE </a:t>
            </a:r>
            <a:endParaRPr lang="ko-KR" altLang="en-US"/>
          </a:p>
        </p:txBody>
      </p:sp>
      <p:sp>
        <p:nvSpPr>
          <p:cNvPr id="4" name="Shape"/>
          <p:cNvSpPr>
            <a:spLocks noGrp="1"/>
          </p:cNvSpPr>
          <p:nvPr>
            <p:ph type="body" sz="quarter" idx="11" hasCustomPrompt="1"/>
          </p:nvPr>
        </p:nvSpPr>
        <p:spPr>
          <a:xfrm flipH="1">
            <a:off x="0" y="3425513"/>
            <a:ext cx="4018343" cy="381175"/>
          </a:xfrm>
          <a:prstGeom prst="rect">
            <a:avLst/>
          </a:prstGeom>
        </p:spPr>
        <p:txBody>
          <a:bodyPr/>
          <a:lstStyle>
            <a:lvl1pPr marL="0" indent="0" algn="r">
              <a:buNone/>
              <a:defRPr sz="1200" baseline="0">
                <a:solidFill>
                  <a:schemeClr val="accent1"/>
                </a:solidFill>
                <a:latin typeface="Tahoma" panose="020B0604030504040204" pitchFamily="34" charset="0"/>
                <a:cs typeface="Tahoma" panose="020B0604030504040204" pitchFamily="34" charset="0"/>
              </a:defRPr>
            </a:lvl1pPr>
          </a:lstStyle>
          <a:p>
            <a:pPr lvl="0"/>
            <a:r>
              <a:rPr lang="en-US" altLang="ko-KR" dirty="0"/>
              <a:t>CONTENTS SUB TITLE </a:t>
            </a:r>
            <a:endParaRPr lang="ko-KR" altLang="en-US" dirty="0"/>
          </a:p>
        </p:txBody>
      </p:sp>
      <p:sp>
        <p:nvSpPr>
          <p:cNvPr id="5" name="Shape"/>
          <p:cNvSpPr>
            <a:spLocks noGrp="1"/>
          </p:cNvSpPr>
          <p:nvPr>
            <p:ph type="body" sz="quarter" idx="12" hasCustomPrompt="1"/>
          </p:nvPr>
        </p:nvSpPr>
        <p:spPr>
          <a:xfrm flipH="1">
            <a:off x="2776205" y="1779663"/>
            <a:ext cx="1242138" cy="1060305"/>
          </a:xfrm>
          <a:prstGeom prst="rect">
            <a:avLst/>
          </a:prstGeom>
        </p:spPr>
        <p:txBody>
          <a:bodyPr/>
          <a:lstStyle>
            <a:lvl1pPr marL="0" indent="0" algn="r">
              <a:buNone/>
              <a:defRPr sz="4950" baseline="0">
                <a:solidFill>
                  <a:schemeClr val="tx1"/>
                </a:solidFill>
                <a:latin typeface="Tahoma" panose="020B0604030504040204" pitchFamily="34" charset="0"/>
                <a:cs typeface="Tahoma" panose="020B0604030504040204" pitchFamily="34" charset="0"/>
              </a:defRPr>
            </a:lvl1pPr>
          </a:lstStyle>
          <a:p>
            <a:pPr lvl="0"/>
            <a:r>
              <a:rPr lang="en-US" altLang="ko-KR"/>
              <a:t>0</a:t>
            </a:r>
            <a:r>
              <a:rPr lang="vi-VN" altLang="ko-KR"/>
              <a:t>2</a:t>
            </a:r>
            <a:endParaRPr lang="ko-KR" altLang="en-US"/>
          </a:p>
        </p:txBody>
      </p:sp>
      <p:grpSp>
        <p:nvGrpSpPr>
          <p:cNvPr id="7" name="Group 6"/>
          <p:cNvGrpSpPr/>
          <p:nvPr userDrawn="1"/>
        </p:nvGrpSpPr>
        <p:grpSpPr>
          <a:xfrm>
            <a:off x="4155172" y="826266"/>
            <a:ext cx="2031888" cy="3538728"/>
            <a:chOff x="4155172" y="620435"/>
            <a:chExt cx="2031888" cy="3951565"/>
          </a:xfrm>
        </p:grpSpPr>
        <p:sp>
          <p:nvSpPr>
            <p:cNvPr id="2" name="Freeform 6"/>
            <p:cNvSpPr>
              <a:spLocks/>
            </p:cNvSpPr>
            <p:nvPr userDrawn="1"/>
          </p:nvSpPr>
          <p:spPr bwMode="auto">
            <a:xfrm>
              <a:off x="4343018" y="1116025"/>
              <a:ext cx="1844042" cy="3455975"/>
            </a:xfrm>
            <a:custGeom>
              <a:avLst/>
              <a:gdLst>
                <a:gd name="T0" fmla="*/ 5071 w 6144"/>
                <a:gd name="T1" fmla="*/ 0 h 8636"/>
                <a:gd name="T2" fmla="*/ 0 w 6144"/>
                <a:gd name="T3" fmla="*/ 0 h 8636"/>
                <a:gd name="T4" fmla="*/ 0 w 6144"/>
                <a:gd name="T5" fmla="*/ 8636 h 8636"/>
                <a:gd name="T6" fmla="*/ 6144 w 6144"/>
                <a:gd name="T7" fmla="*/ 8636 h 8636"/>
                <a:gd name="T8" fmla="*/ 6144 w 6144"/>
                <a:gd name="T9" fmla="*/ 1073 h 8636"/>
                <a:gd name="T10" fmla="*/ 5071 w 6144"/>
                <a:gd name="T11" fmla="*/ 0 h 8636"/>
              </a:gdLst>
              <a:ahLst/>
              <a:cxnLst>
                <a:cxn ang="0">
                  <a:pos x="T0" y="T1"/>
                </a:cxn>
                <a:cxn ang="0">
                  <a:pos x="T2" y="T3"/>
                </a:cxn>
                <a:cxn ang="0">
                  <a:pos x="T4" y="T5"/>
                </a:cxn>
                <a:cxn ang="0">
                  <a:pos x="T6" y="T7"/>
                </a:cxn>
                <a:cxn ang="0">
                  <a:pos x="T8" y="T9"/>
                </a:cxn>
                <a:cxn ang="0">
                  <a:pos x="T10" y="T11"/>
                </a:cxn>
              </a:cxnLst>
              <a:rect l="0" t="0" r="r" b="b"/>
              <a:pathLst>
                <a:path w="6144" h="8636">
                  <a:moveTo>
                    <a:pt x="5071" y="0"/>
                  </a:moveTo>
                  <a:lnTo>
                    <a:pt x="0" y="0"/>
                  </a:lnTo>
                  <a:lnTo>
                    <a:pt x="0" y="8636"/>
                  </a:lnTo>
                  <a:lnTo>
                    <a:pt x="6144" y="8636"/>
                  </a:lnTo>
                  <a:lnTo>
                    <a:pt x="6144" y="1073"/>
                  </a:lnTo>
                  <a:lnTo>
                    <a:pt x="5071" y="0"/>
                  </a:lnTo>
                  <a:close/>
                </a:path>
              </a:pathLst>
            </a:custGeom>
            <a:solidFill>
              <a:schemeClr val="bg1">
                <a:lumMod val="50000"/>
                <a:alpha val="30000"/>
              </a:schemeClr>
            </a:solidFill>
            <a:ln w="3175">
              <a:noFill/>
              <a:prstDash val="solid"/>
              <a:round/>
              <a:headEnd/>
              <a:tailEnd/>
            </a:ln>
          </p:spPr>
          <p:txBody>
            <a:bodyPr vert="horz" wrap="square" lIns="68580" tIns="34290" rIns="68580" bIns="34290" numCol="1" anchor="t" anchorCtr="0" compatLnSpc="1">
              <a:prstTxWarp prst="textNoShape">
                <a:avLst/>
              </a:prstTxWarp>
            </a:bodyPr>
            <a:lstStyle/>
            <a:p>
              <a:pPr lvl="0"/>
              <a:endParaRPr lang="ko-KR" altLang="en-US" sz="1350"/>
            </a:p>
          </p:txBody>
        </p:sp>
        <p:sp>
          <p:nvSpPr>
            <p:cNvPr id="6" name="Freeform 5"/>
            <p:cNvSpPr>
              <a:spLocks/>
            </p:cNvSpPr>
            <p:nvPr userDrawn="1"/>
          </p:nvSpPr>
          <p:spPr bwMode="auto">
            <a:xfrm>
              <a:off x="5778617" y="620435"/>
              <a:ext cx="239358" cy="319144"/>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chemeClr val="accent3"/>
            </a:solidFill>
            <a:ln w="3175">
              <a:noFill/>
              <a:prstDash val="solid"/>
              <a:round/>
              <a:headEnd/>
              <a:tailEnd/>
            </a:ln>
            <a:effectLst/>
          </p:spPr>
          <p:txBody>
            <a:bodyPr vert="horz" wrap="square" lIns="68580" tIns="34290" rIns="68580" bIns="34290" numCol="1" anchor="t" anchorCtr="0" compatLnSpc="1">
              <a:prstTxWarp prst="textNoShape">
                <a:avLst/>
              </a:prstTxWarp>
            </a:bodyPr>
            <a:lstStyle/>
            <a:p>
              <a:pPr lvl="0"/>
              <a:endParaRPr lang="ko-KR" altLang="en-US" sz="1350"/>
            </a:p>
          </p:txBody>
        </p:sp>
        <p:sp>
          <p:nvSpPr>
            <p:cNvPr id="8" name="Freeform 6"/>
            <p:cNvSpPr>
              <a:spLocks/>
            </p:cNvSpPr>
            <p:nvPr userDrawn="1"/>
          </p:nvSpPr>
          <p:spPr bwMode="auto">
            <a:xfrm>
              <a:off x="4155173" y="774648"/>
              <a:ext cx="1862802" cy="3429592"/>
            </a:xfrm>
            <a:custGeom>
              <a:avLst/>
              <a:gdLst/>
              <a:ahLst/>
              <a:cxnLst/>
              <a:rect l="l" t="t" r="r" b="b"/>
              <a:pathLst>
                <a:path w="2719757" h="3755495">
                  <a:moveTo>
                    <a:pt x="0" y="0"/>
                  </a:moveTo>
                  <a:lnTo>
                    <a:pt x="2312167" y="0"/>
                  </a:lnTo>
                  <a:lnTo>
                    <a:pt x="2719757" y="407591"/>
                  </a:lnTo>
                  <a:lnTo>
                    <a:pt x="2719757" y="3755495"/>
                  </a:lnTo>
                  <a:lnTo>
                    <a:pt x="0" y="3755495"/>
                  </a:lnTo>
                  <a:close/>
                </a:path>
              </a:pathLst>
            </a:custGeom>
            <a:solidFill>
              <a:schemeClr val="accent3"/>
            </a:solidFill>
            <a:ln w="3175">
              <a:noFill/>
              <a:prstDash val="solid"/>
              <a:round/>
              <a:headEnd/>
              <a:tailEnd/>
            </a:ln>
            <a:effectLst/>
          </p:spPr>
          <p:txBody>
            <a:bodyPr vert="horz" wrap="square" lIns="68580" tIns="34290" rIns="68580" bIns="34290" numCol="1" anchor="t" anchorCtr="0" compatLnSpc="1">
              <a:prstTxWarp prst="textNoShape">
                <a:avLst/>
              </a:prstTxWarp>
            </a:bodyPr>
            <a:lstStyle/>
            <a:p>
              <a:pPr lvl="0"/>
              <a:endParaRPr lang="ko-KR" altLang="en-US" sz="1350"/>
            </a:p>
          </p:txBody>
        </p:sp>
        <p:sp>
          <p:nvSpPr>
            <p:cNvPr id="10" name="Shape"/>
            <p:cNvSpPr/>
            <p:nvPr userDrawn="1"/>
          </p:nvSpPr>
          <p:spPr>
            <a:xfrm>
              <a:off x="4155172" y="4260018"/>
              <a:ext cx="1858221" cy="995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55040" y="1059581"/>
            <a:ext cx="1858353" cy="3105943"/>
          </a:xfrm>
          <a:prstGeom prst="snip1Rect">
            <a:avLst>
              <a:gd name="adj" fmla="val 18409"/>
            </a:avLst>
          </a:prstGeom>
        </p:spPr>
      </p:pic>
    </p:spTree>
    <p:extLst>
      <p:ext uri="{BB962C8B-B14F-4D97-AF65-F5344CB8AC3E}">
        <p14:creationId xmlns:p14="http://schemas.microsoft.com/office/powerpoint/2010/main" val="1739874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p:spTree>
      <p:nvGrpSpPr>
        <p:cNvPr id="1" name=""/>
        <p:cNvGrpSpPr/>
        <p:nvPr/>
      </p:nvGrpSpPr>
      <p:grpSpPr>
        <a:xfrm>
          <a:off x="0" y="0"/>
          <a:ext cx="0" cy="0"/>
          <a:chOff x="0" y="0"/>
          <a:chExt cx="0" cy="0"/>
        </a:xfrm>
      </p:grpSpPr>
      <p:sp>
        <p:nvSpPr>
          <p:cNvPr id="3" name="Shape"/>
          <p:cNvSpPr>
            <a:spLocks noGrp="1"/>
          </p:cNvSpPr>
          <p:nvPr>
            <p:ph type="body" sz="quarter" idx="10" hasCustomPrompt="1"/>
          </p:nvPr>
        </p:nvSpPr>
        <p:spPr>
          <a:xfrm flipH="1">
            <a:off x="0" y="2883608"/>
            <a:ext cx="4018343" cy="601700"/>
          </a:xfrm>
          <a:prstGeom prst="rect">
            <a:avLst/>
          </a:prstGeom>
        </p:spPr>
        <p:txBody>
          <a:bodyPr/>
          <a:lstStyle>
            <a:lvl1pPr marL="0" indent="0" algn="r">
              <a:buNone/>
              <a:defRPr sz="2400" baseline="0">
                <a:solidFill>
                  <a:schemeClr val="tx1"/>
                </a:solidFill>
                <a:latin typeface="Tahoma" panose="020B0604030504040204" pitchFamily="34" charset="0"/>
                <a:cs typeface="Tahoma" panose="020B0604030504040204" pitchFamily="34" charset="0"/>
              </a:defRPr>
            </a:lvl1pPr>
          </a:lstStyle>
          <a:p>
            <a:pPr lvl="0"/>
            <a:r>
              <a:rPr lang="en-US" altLang="ko-KR"/>
              <a:t>CONTENTS TITLE </a:t>
            </a:r>
            <a:endParaRPr lang="ko-KR" altLang="en-US"/>
          </a:p>
        </p:txBody>
      </p:sp>
      <p:sp>
        <p:nvSpPr>
          <p:cNvPr id="4" name="Shape"/>
          <p:cNvSpPr>
            <a:spLocks noGrp="1"/>
          </p:cNvSpPr>
          <p:nvPr>
            <p:ph type="body" sz="quarter" idx="11" hasCustomPrompt="1"/>
          </p:nvPr>
        </p:nvSpPr>
        <p:spPr>
          <a:xfrm flipH="1">
            <a:off x="0" y="3425513"/>
            <a:ext cx="4018343" cy="381175"/>
          </a:xfrm>
          <a:prstGeom prst="rect">
            <a:avLst/>
          </a:prstGeom>
        </p:spPr>
        <p:txBody>
          <a:bodyPr/>
          <a:lstStyle>
            <a:lvl1pPr marL="0" indent="0" algn="r">
              <a:buNone/>
              <a:defRPr sz="1200" baseline="0">
                <a:solidFill>
                  <a:schemeClr val="accent1"/>
                </a:solidFill>
                <a:latin typeface="Tahoma" panose="020B0604030504040204" pitchFamily="34" charset="0"/>
                <a:cs typeface="Tahoma" panose="020B0604030504040204" pitchFamily="34" charset="0"/>
              </a:defRPr>
            </a:lvl1pPr>
          </a:lstStyle>
          <a:p>
            <a:pPr lvl="0"/>
            <a:r>
              <a:rPr lang="en-US" altLang="ko-KR" dirty="0"/>
              <a:t>CONTENTS SUB TITLE </a:t>
            </a:r>
            <a:endParaRPr lang="ko-KR" altLang="en-US" dirty="0"/>
          </a:p>
        </p:txBody>
      </p:sp>
      <p:sp>
        <p:nvSpPr>
          <p:cNvPr id="5" name="Shape"/>
          <p:cNvSpPr>
            <a:spLocks noGrp="1"/>
          </p:cNvSpPr>
          <p:nvPr>
            <p:ph type="body" sz="quarter" idx="12" hasCustomPrompt="1"/>
          </p:nvPr>
        </p:nvSpPr>
        <p:spPr>
          <a:xfrm flipH="1">
            <a:off x="2776205" y="1779663"/>
            <a:ext cx="1242138" cy="1060305"/>
          </a:xfrm>
          <a:prstGeom prst="rect">
            <a:avLst/>
          </a:prstGeom>
        </p:spPr>
        <p:txBody>
          <a:bodyPr/>
          <a:lstStyle>
            <a:lvl1pPr marL="0" indent="0" algn="r">
              <a:buNone/>
              <a:defRPr sz="4950" baseline="0">
                <a:solidFill>
                  <a:schemeClr val="tx1"/>
                </a:solidFill>
                <a:latin typeface="Tahoma" panose="020B0604030504040204" pitchFamily="34" charset="0"/>
                <a:cs typeface="Tahoma" panose="020B0604030504040204" pitchFamily="34" charset="0"/>
              </a:defRPr>
            </a:lvl1pPr>
          </a:lstStyle>
          <a:p>
            <a:pPr lvl="0"/>
            <a:r>
              <a:rPr lang="en-US" altLang="ko-KR"/>
              <a:t>0</a:t>
            </a:r>
            <a:r>
              <a:rPr lang="vi-VN" altLang="ko-KR"/>
              <a:t>3</a:t>
            </a:r>
            <a:endParaRPr lang="ko-KR" altLang="en-US"/>
          </a:p>
        </p:txBody>
      </p:sp>
      <p:grpSp>
        <p:nvGrpSpPr>
          <p:cNvPr id="7" name="Group 6"/>
          <p:cNvGrpSpPr/>
          <p:nvPr userDrawn="1"/>
        </p:nvGrpSpPr>
        <p:grpSpPr>
          <a:xfrm>
            <a:off x="4155040" y="826266"/>
            <a:ext cx="2032020" cy="3538728"/>
            <a:chOff x="4155040" y="620435"/>
            <a:chExt cx="2032020" cy="3951565"/>
          </a:xfrm>
        </p:grpSpPr>
        <p:sp>
          <p:nvSpPr>
            <p:cNvPr id="2" name="Freeform 6"/>
            <p:cNvSpPr>
              <a:spLocks/>
            </p:cNvSpPr>
            <p:nvPr userDrawn="1"/>
          </p:nvSpPr>
          <p:spPr bwMode="auto">
            <a:xfrm>
              <a:off x="4343018" y="1116025"/>
              <a:ext cx="1844042" cy="3455975"/>
            </a:xfrm>
            <a:custGeom>
              <a:avLst/>
              <a:gdLst>
                <a:gd name="T0" fmla="*/ 5071 w 6144"/>
                <a:gd name="T1" fmla="*/ 0 h 8636"/>
                <a:gd name="T2" fmla="*/ 0 w 6144"/>
                <a:gd name="T3" fmla="*/ 0 h 8636"/>
                <a:gd name="T4" fmla="*/ 0 w 6144"/>
                <a:gd name="T5" fmla="*/ 8636 h 8636"/>
                <a:gd name="T6" fmla="*/ 6144 w 6144"/>
                <a:gd name="T7" fmla="*/ 8636 h 8636"/>
                <a:gd name="T8" fmla="*/ 6144 w 6144"/>
                <a:gd name="T9" fmla="*/ 1073 h 8636"/>
                <a:gd name="T10" fmla="*/ 5071 w 6144"/>
                <a:gd name="T11" fmla="*/ 0 h 8636"/>
              </a:gdLst>
              <a:ahLst/>
              <a:cxnLst>
                <a:cxn ang="0">
                  <a:pos x="T0" y="T1"/>
                </a:cxn>
                <a:cxn ang="0">
                  <a:pos x="T2" y="T3"/>
                </a:cxn>
                <a:cxn ang="0">
                  <a:pos x="T4" y="T5"/>
                </a:cxn>
                <a:cxn ang="0">
                  <a:pos x="T6" y="T7"/>
                </a:cxn>
                <a:cxn ang="0">
                  <a:pos x="T8" y="T9"/>
                </a:cxn>
                <a:cxn ang="0">
                  <a:pos x="T10" y="T11"/>
                </a:cxn>
              </a:cxnLst>
              <a:rect l="0" t="0" r="r" b="b"/>
              <a:pathLst>
                <a:path w="6144" h="8636">
                  <a:moveTo>
                    <a:pt x="5071" y="0"/>
                  </a:moveTo>
                  <a:lnTo>
                    <a:pt x="0" y="0"/>
                  </a:lnTo>
                  <a:lnTo>
                    <a:pt x="0" y="8636"/>
                  </a:lnTo>
                  <a:lnTo>
                    <a:pt x="6144" y="8636"/>
                  </a:lnTo>
                  <a:lnTo>
                    <a:pt x="6144" y="1073"/>
                  </a:lnTo>
                  <a:lnTo>
                    <a:pt x="5071" y="0"/>
                  </a:lnTo>
                  <a:close/>
                </a:path>
              </a:pathLst>
            </a:custGeom>
            <a:solidFill>
              <a:schemeClr val="bg1">
                <a:lumMod val="50000"/>
                <a:alpha val="30000"/>
              </a:schemeClr>
            </a:solidFill>
            <a:ln w="3175">
              <a:noFill/>
              <a:prstDash val="solid"/>
              <a:round/>
              <a:headEnd/>
              <a:tailEnd/>
            </a:ln>
          </p:spPr>
          <p:txBody>
            <a:bodyPr vert="horz" wrap="square" lIns="68580" tIns="34290" rIns="68580" bIns="34290" numCol="1" anchor="t" anchorCtr="0" compatLnSpc="1">
              <a:prstTxWarp prst="textNoShape">
                <a:avLst/>
              </a:prstTxWarp>
            </a:bodyPr>
            <a:lstStyle/>
            <a:p>
              <a:pPr lvl="0"/>
              <a:endParaRPr lang="ko-KR" altLang="en-US" sz="1350"/>
            </a:p>
          </p:txBody>
        </p:sp>
        <p:sp>
          <p:nvSpPr>
            <p:cNvPr id="6" name="Freeform 5"/>
            <p:cNvSpPr>
              <a:spLocks/>
            </p:cNvSpPr>
            <p:nvPr userDrawn="1"/>
          </p:nvSpPr>
          <p:spPr bwMode="auto">
            <a:xfrm>
              <a:off x="5778617" y="620435"/>
              <a:ext cx="239358" cy="319144"/>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chemeClr val="accent3"/>
            </a:solidFill>
            <a:ln w="3175">
              <a:noFill/>
              <a:prstDash val="solid"/>
              <a:round/>
              <a:headEnd/>
              <a:tailEnd/>
            </a:ln>
            <a:effectLst/>
          </p:spPr>
          <p:txBody>
            <a:bodyPr vert="horz" wrap="square" lIns="68580" tIns="34290" rIns="68580" bIns="34290" numCol="1" anchor="t" anchorCtr="0" compatLnSpc="1">
              <a:prstTxWarp prst="textNoShape">
                <a:avLst/>
              </a:prstTxWarp>
            </a:bodyPr>
            <a:lstStyle/>
            <a:p>
              <a:pPr lvl="0"/>
              <a:endParaRPr lang="ko-KR" altLang="en-US" sz="1350"/>
            </a:p>
          </p:txBody>
        </p:sp>
        <p:sp>
          <p:nvSpPr>
            <p:cNvPr id="8" name="Freeform 6"/>
            <p:cNvSpPr>
              <a:spLocks/>
            </p:cNvSpPr>
            <p:nvPr userDrawn="1"/>
          </p:nvSpPr>
          <p:spPr bwMode="auto">
            <a:xfrm>
              <a:off x="4155173" y="774648"/>
              <a:ext cx="1862802" cy="3429592"/>
            </a:xfrm>
            <a:custGeom>
              <a:avLst/>
              <a:gdLst/>
              <a:ahLst/>
              <a:cxnLst/>
              <a:rect l="l" t="t" r="r" b="b"/>
              <a:pathLst>
                <a:path w="2719757" h="3755495">
                  <a:moveTo>
                    <a:pt x="0" y="0"/>
                  </a:moveTo>
                  <a:lnTo>
                    <a:pt x="2312167" y="0"/>
                  </a:lnTo>
                  <a:lnTo>
                    <a:pt x="2719757" y="407591"/>
                  </a:lnTo>
                  <a:lnTo>
                    <a:pt x="2719757" y="3755495"/>
                  </a:lnTo>
                  <a:lnTo>
                    <a:pt x="0" y="3755495"/>
                  </a:lnTo>
                  <a:close/>
                </a:path>
              </a:pathLst>
            </a:custGeom>
            <a:solidFill>
              <a:schemeClr val="accent3"/>
            </a:solidFill>
            <a:ln w="3175">
              <a:noFill/>
              <a:prstDash val="solid"/>
              <a:round/>
              <a:headEnd/>
              <a:tailEnd/>
            </a:ln>
            <a:effectLst/>
          </p:spPr>
          <p:txBody>
            <a:bodyPr vert="horz" wrap="square" lIns="68580" tIns="34290" rIns="68580" bIns="34290" numCol="1" anchor="t" anchorCtr="0" compatLnSpc="1">
              <a:prstTxWarp prst="textNoShape">
                <a:avLst/>
              </a:prstTxWarp>
            </a:bodyPr>
            <a:lstStyle/>
            <a:p>
              <a:pPr lvl="0"/>
              <a:endParaRPr lang="ko-KR" altLang="en-US" sz="1350"/>
            </a:p>
          </p:txBody>
        </p:sp>
        <p:sp>
          <p:nvSpPr>
            <p:cNvPr id="10" name="Shape"/>
            <p:cNvSpPr/>
            <p:nvPr userDrawn="1"/>
          </p:nvSpPr>
          <p:spPr>
            <a:xfrm>
              <a:off x="4155172" y="4260018"/>
              <a:ext cx="1858221" cy="995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pic>
          <p:nvPicPr>
            <p:cNvPr id="13" name="Picture 12"/>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harpenSoften amount="16000"/>
                      </a14:imgEffect>
                      <a14:imgEffect>
                        <a14:brightnessContrast bright="13000" contrast="8000"/>
                      </a14:imgEffect>
                    </a14:imgLayer>
                  </a14:imgProps>
                </a:ext>
                <a:ext uri="{28A0092B-C50C-407E-A947-70E740481C1C}">
                  <a14:useLocalDpi xmlns:a14="http://schemas.microsoft.com/office/drawing/2010/main"/>
                </a:ext>
              </a:extLst>
            </a:blip>
            <a:srcRect l="8438" r="17248"/>
            <a:stretch/>
          </p:blipFill>
          <p:spPr>
            <a:xfrm>
              <a:off x="4155040" y="876740"/>
              <a:ext cx="1858358" cy="3482807"/>
            </a:xfrm>
            <a:custGeom>
              <a:avLst/>
              <a:gdLst>
                <a:gd name="connsiteX0" fmla="*/ 0 w 2477811"/>
                <a:gd name="connsiteY0" fmla="*/ 0 h 3482807"/>
                <a:gd name="connsiteX1" fmla="*/ 2045081 w 2477811"/>
                <a:gd name="connsiteY1" fmla="*/ 0 h 3482807"/>
                <a:gd name="connsiteX2" fmla="*/ 2477811 w 2477811"/>
                <a:gd name="connsiteY2" fmla="*/ 432730 h 3482807"/>
                <a:gd name="connsiteX3" fmla="*/ 2477811 w 2477811"/>
                <a:gd name="connsiteY3" fmla="*/ 3482807 h 3482807"/>
                <a:gd name="connsiteX4" fmla="*/ 0 w 2477811"/>
                <a:gd name="connsiteY4" fmla="*/ 3482807 h 3482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7811" h="3482807">
                  <a:moveTo>
                    <a:pt x="0" y="0"/>
                  </a:moveTo>
                  <a:lnTo>
                    <a:pt x="2045081" y="0"/>
                  </a:lnTo>
                  <a:lnTo>
                    <a:pt x="2477811" y="432730"/>
                  </a:lnTo>
                  <a:lnTo>
                    <a:pt x="2477811" y="3482807"/>
                  </a:lnTo>
                  <a:lnTo>
                    <a:pt x="0" y="3482807"/>
                  </a:lnTo>
                  <a:close/>
                </a:path>
              </a:pathLst>
            </a:custGeom>
          </p:spPr>
        </p:pic>
      </p:grpSp>
    </p:spTree>
    <p:extLst>
      <p:ext uri="{BB962C8B-B14F-4D97-AF65-F5344CB8AC3E}">
        <p14:creationId xmlns:p14="http://schemas.microsoft.com/office/powerpoint/2010/main" val="466468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hape"/>
          <p:cNvSpPr>
            <a:spLocks noGrp="1"/>
          </p:cNvSpPr>
          <p:nvPr>
            <p:ph type="body" sz="quarter" idx="10" hasCustomPrompt="1"/>
          </p:nvPr>
        </p:nvSpPr>
        <p:spPr>
          <a:xfrm>
            <a:off x="136113" y="135853"/>
            <a:ext cx="6541743" cy="476919"/>
          </a:xfrm>
          <a:prstGeom prst="rect">
            <a:avLst/>
          </a:prstGeom>
        </p:spPr>
        <p:txBody>
          <a:bodyPr/>
          <a:lstStyle>
            <a:lvl1pPr marL="0" indent="0">
              <a:buNone/>
              <a:defRPr sz="2400" baseline="0">
                <a:solidFill>
                  <a:schemeClr val="tx1"/>
                </a:solidFill>
                <a:latin typeface="Tahoma" panose="020B0604030504040204" pitchFamily="34" charset="0"/>
                <a:cs typeface="Tahoma" panose="020B0604030504040204" pitchFamily="34" charset="0"/>
              </a:defRPr>
            </a:lvl1pPr>
          </a:lstStyle>
          <a:p>
            <a:pPr lvl="0"/>
            <a:r>
              <a:rPr lang="en-US" altLang="ko-KR" dirty="0"/>
              <a:t>SLIDE MAIN TITLE</a:t>
            </a:r>
            <a:endParaRPr lang="ko-KR" altLang="en-US" dirty="0"/>
          </a:p>
        </p:txBody>
      </p:sp>
      <p:cxnSp>
        <p:nvCxnSpPr>
          <p:cNvPr id="5" name="Shape"/>
          <p:cNvCxnSpPr/>
          <p:nvPr userDrawn="1"/>
        </p:nvCxnSpPr>
        <p:spPr>
          <a:xfrm>
            <a:off x="188119" y="647622"/>
            <a:ext cx="648176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hape"/>
          <p:cNvCxnSpPr/>
          <p:nvPr userDrawn="1"/>
        </p:nvCxnSpPr>
        <p:spPr>
          <a:xfrm>
            <a:off x="0" y="4777732"/>
            <a:ext cx="6858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2085975" y="4820890"/>
            <a:ext cx="2686050" cy="230832"/>
          </a:xfrm>
          <a:prstGeom prst="rect">
            <a:avLst/>
          </a:prstGeom>
          <a:noFill/>
        </p:spPr>
        <p:txBody>
          <a:bodyPr wrap="square" rtlCol="0">
            <a:spAutoFit/>
          </a:bodyPr>
          <a:lstStyle/>
          <a:p>
            <a:pPr algn="ctr"/>
            <a:r>
              <a:rPr lang="en-US" sz="900" baseline="0">
                <a:solidFill>
                  <a:schemeClr val="tx1">
                    <a:lumMod val="75000"/>
                    <a:lumOff val="25000"/>
                  </a:schemeClr>
                </a:solidFill>
              </a:rPr>
              <a:t>National Load Dispatch Center</a:t>
            </a:r>
          </a:p>
        </p:txBody>
      </p:sp>
      <p:sp>
        <p:nvSpPr>
          <p:cNvPr id="8" name="TextBox 7"/>
          <p:cNvSpPr txBox="1"/>
          <p:nvPr userDrawn="1"/>
        </p:nvSpPr>
        <p:spPr>
          <a:xfrm>
            <a:off x="5412036" y="4820890"/>
            <a:ext cx="1276923" cy="230832"/>
          </a:xfrm>
          <a:prstGeom prst="rect">
            <a:avLst/>
          </a:prstGeom>
          <a:noFill/>
        </p:spPr>
        <p:txBody>
          <a:bodyPr wrap="square" rtlCol="0">
            <a:spAutoFit/>
          </a:bodyPr>
          <a:lstStyle/>
          <a:p>
            <a:pPr algn="r"/>
            <a:fld id="{2319044B-8EFA-4AB9-AD96-A40244BECAD6}" type="slidenum">
              <a:rPr lang="en-US" sz="900" baseline="0" smtClean="0">
                <a:solidFill>
                  <a:schemeClr val="tx1">
                    <a:lumMod val="75000"/>
                    <a:lumOff val="25000"/>
                  </a:schemeClr>
                </a:solidFill>
              </a:rPr>
              <a:t>‹#›</a:t>
            </a:fld>
            <a:endParaRPr lang="en-US" sz="900" baseline="0">
              <a:solidFill>
                <a:schemeClr val="tx1">
                  <a:lumMod val="75000"/>
                  <a:lumOff val="25000"/>
                </a:schemeClr>
              </a:solidFill>
            </a:endParaRPr>
          </a:p>
        </p:txBody>
      </p:sp>
      <p:pic>
        <p:nvPicPr>
          <p:cNvPr id="12" name="Picture 11"/>
          <p:cNvPicPr>
            <a:picLocks noChangeAspect="1"/>
          </p:cNvPicPr>
          <p:nvPr userDrawn="1"/>
        </p:nvPicPr>
        <p:blipFill>
          <a:blip r:embed="rId2"/>
          <a:stretch>
            <a:fillRect/>
          </a:stretch>
        </p:blipFill>
        <p:spPr>
          <a:xfrm>
            <a:off x="121185" y="4827491"/>
            <a:ext cx="1017860" cy="267958"/>
          </a:xfrm>
          <a:prstGeom prst="rect">
            <a:avLst/>
          </a:prstGeom>
        </p:spPr>
      </p:pic>
      <p:sp>
        <p:nvSpPr>
          <p:cNvPr id="4" name="Text Placeholder 3"/>
          <p:cNvSpPr>
            <a:spLocks noGrp="1"/>
          </p:cNvSpPr>
          <p:nvPr>
            <p:ph type="body" sz="quarter" idx="11"/>
          </p:nvPr>
        </p:nvSpPr>
        <p:spPr>
          <a:xfrm>
            <a:off x="188913" y="771525"/>
            <a:ext cx="6481762" cy="3816350"/>
          </a:xfrm>
          <a:prstGeom prst="rect">
            <a:avLst/>
          </a:prstGeom>
        </p:spPr>
        <p:txBody>
          <a:bodyPr/>
          <a:lstStyle>
            <a:lvl1pPr marL="257175" indent="-257175" latinLnBrk="0">
              <a:buSzPct val="75000"/>
              <a:buFont typeface="Wingdings" panose="05000000000000000000" pitchFamily="2" charset="2"/>
              <a:buChar char="q"/>
              <a:defRPr sz="2200">
                <a:solidFill>
                  <a:schemeClr val="accent4"/>
                </a:solidFill>
              </a:defRPr>
            </a:lvl1pPr>
            <a:lvl2pPr marL="557213" indent="-214313" latinLnBrk="0">
              <a:buSzPct val="75000"/>
              <a:buFont typeface="Wingdings" panose="05000000000000000000" pitchFamily="2" charset="2"/>
              <a:buChar char="Ø"/>
              <a:defRPr sz="2000">
                <a:solidFill>
                  <a:schemeClr val="accent5"/>
                </a:solidFill>
              </a:defRPr>
            </a:lvl2pPr>
            <a:lvl3pPr latinLnBrk="0">
              <a:defRPr/>
            </a:lvl3pPr>
            <a:lvl4pPr latinLnBrk="0">
              <a:defRPr/>
            </a:lvl4pPr>
            <a:lvl5pPr latinLnBrk="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41583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Shape"/>
          <p:cNvSpPr>
            <a:spLocks noGrp="1"/>
          </p:cNvSpPr>
          <p:nvPr>
            <p:ph type="body" sz="quarter" idx="10" hasCustomPrompt="1"/>
          </p:nvPr>
        </p:nvSpPr>
        <p:spPr>
          <a:xfrm>
            <a:off x="1934110" y="3406029"/>
            <a:ext cx="2989781" cy="576064"/>
          </a:xfrm>
          <a:prstGeom prst="rect">
            <a:avLst/>
          </a:prstGeom>
        </p:spPr>
        <p:txBody>
          <a:bodyPr/>
          <a:lstStyle>
            <a:lvl1pPr marL="0" indent="0" algn="ctr">
              <a:buNone/>
              <a:defRPr sz="2100" baseline="0">
                <a:solidFill>
                  <a:schemeClr val="tx1"/>
                </a:solidFill>
                <a:latin typeface="Tahoma" panose="020B0604030504040204" pitchFamily="34" charset="0"/>
                <a:cs typeface="Tahoma" panose="020B0604030504040204" pitchFamily="34" charset="0"/>
              </a:defRPr>
            </a:lvl1pPr>
          </a:lstStyle>
          <a:p>
            <a:pPr lvl="0"/>
            <a:r>
              <a:rPr lang="en-US" altLang="ko-KR"/>
              <a:t>THANK YOU</a:t>
            </a:r>
            <a:endParaRPr lang="ko-KR" altLang="en-US"/>
          </a:p>
        </p:txBody>
      </p:sp>
      <p:grpSp>
        <p:nvGrpSpPr>
          <p:cNvPr id="6" name="Group 5"/>
          <p:cNvGrpSpPr/>
          <p:nvPr userDrawn="1"/>
        </p:nvGrpSpPr>
        <p:grpSpPr>
          <a:xfrm>
            <a:off x="2293506" y="3"/>
            <a:ext cx="2196447" cy="3205906"/>
            <a:chOff x="2293506" y="2"/>
            <a:chExt cx="2196447" cy="3260997"/>
          </a:xfrm>
        </p:grpSpPr>
        <p:sp>
          <p:nvSpPr>
            <p:cNvPr id="2" name="Freeform 11"/>
            <p:cNvSpPr>
              <a:spLocks/>
            </p:cNvSpPr>
            <p:nvPr userDrawn="1"/>
          </p:nvSpPr>
          <p:spPr bwMode="auto">
            <a:xfrm>
              <a:off x="2293506" y="2"/>
              <a:ext cx="2023388" cy="3260997"/>
            </a:xfrm>
            <a:custGeom>
              <a:avLst/>
              <a:gdLst/>
              <a:ahLst/>
              <a:cxnLst/>
              <a:rect l="l" t="t" r="r" b="b"/>
              <a:pathLst>
                <a:path w="3295361" h="3983233">
                  <a:moveTo>
                    <a:pt x="0" y="0"/>
                  </a:moveTo>
                  <a:lnTo>
                    <a:pt x="3295361" y="0"/>
                  </a:lnTo>
                  <a:lnTo>
                    <a:pt x="3295361" y="116632"/>
                  </a:lnTo>
                  <a:lnTo>
                    <a:pt x="3295361" y="3285975"/>
                  </a:lnTo>
                  <a:lnTo>
                    <a:pt x="3295361" y="3402607"/>
                  </a:lnTo>
                  <a:lnTo>
                    <a:pt x="2720039" y="3983233"/>
                  </a:lnTo>
                  <a:lnTo>
                    <a:pt x="0" y="3983233"/>
                  </a:lnTo>
                  <a:lnTo>
                    <a:pt x="0" y="3866601"/>
                  </a:lnTo>
                  <a:lnTo>
                    <a:pt x="0" y="116632"/>
                  </a:lnTo>
                  <a:close/>
                </a:path>
              </a:pathLst>
            </a:custGeom>
            <a:solidFill>
              <a:schemeClr val="bg1">
                <a:lumMod val="50000"/>
                <a:alpha val="30000"/>
              </a:schemeClr>
            </a:solidFill>
            <a:ln w="3175">
              <a:noFill/>
              <a:prstDash val="solid"/>
              <a:round/>
              <a:headEnd/>
              <a:tailEnd/>
            </a:ln>
          </p:spPr>
          <p:txBody>
            <a:bodyPr vert="horz" wrap="square" lIns="68580" tIns="34290" rIns="68580" bIns="34290" numCol="1" anchor="t" anchorCtr="0" compatLnSpc="1">
              <a:prstTxWarp prst="textNoShape">
                <a:avLst/>
              </a:prstTxWarp>
            </a:bodyPr>
            <a:lstStyle/>
            <a:p>
              <a:pPr lvl="0"/>
              <a:endParaRPr lang="ko-KR" altLang="en-US" sz="1350"/>
            </a:p>
          </p:txBody>
        </p:sp>
        <p:sp>
          <p:nvSpPr>
            <p:cNvPr id="4" name="Freeform 10"/>
            <p:cNvSpPr>
              <a:spLocks/>
            </p:cNvSpPr>
            <p:nvPr userDrawn="1"/>
          </p:nvSpPr>
          <p:spPr bwMode="auto">
            <a:xfrm>
              <a:off x="4284502" y="2879717"/>
              <a:ext cx="205451" cy="273935"/>
            </a:xfrm>
            <a:custGeom>
              <a:avLst/>
              <a:gdLst>
                <a:gd name="T0" fmla="*/ 620 w 620"/>
                <a:gd name="T1" fmla="*/ 620 h 620"/>
                <a:gd name="T2" fmla="*/ 620 w 620"/>
                <a:gd name="T3" fmla="*/ 0 h 620"/>
                <a:gd name="T4" fmla="*/ 0 w 620"/>
                <a:gd name="T5" fmla="*/ 620 h 620"/>
                <a:gd name="T6" fmla="*/ 620 w 620"/>
                <a:gd name="T7" fmla="*/ 620 h 620"/>
              </a:gdLst>
              <a:ahLst/>
              <a:cxnLst>
                <a:cxn ang="0">
                  <a:pos x="T0" y="T1"/>
                </a:cxn>
                <a:cxn ang="0">
                  <a:pos x="T2" y="T3"/>
                </a:cxn>
                <a:cxn ang="0">
                  <a:pos x="T4" y="T5"/>
                </a:cxn>
                <a:cxn ang="0">
                  <a:pos x="T6" y="T7"/>
                </a:cxn>
              </a:cxnLst>
              <a:rect l="0" t="0" r="r" b="b"/>
              <a:pathLst>
                <a:path w="620" h="620">
                  <a:moveTo>
                    <a:pt x="620" y="620"/>
                  </a:moveTo>
                  <a:lnTo>
                    <a:pt x="620" y="0"/>
                  </a:lnTo>
                  <a:lnTo>
                    <a:pt x="0" y="620"/>
                  </a:lnTo>
                  <a:lnTo>
                    <a:pt x="620" y="620"/>
                  </a:lnTo>
                  <a:close/>
                </a:path>
              </a:pathLst>
            </a:custGeom>
            <a:solidFill>
              <a:schemeClr val="accent3"/>
            </a:solidFill>
            <a:ln w="3175">
              <a:noFill/>
              <a:prstDash val="solid"/>
              <a:round/>
              <a:headEnd/>
              <a:tailEnd/>
            </a:ln>
            <a:effectLst/>
          </p:spPr>
          <p:txBody>
            <a:bodyPr vert="horz" wrap="square" lIns="68580" tIns="34290" rIns="68580" bIns="34290" numCol="1" anchor="t" anchorCtr="0" compatLnSpc="1">
              <a:prstTxWarp prst="textNoShape">
                <a:avLst/>
              </a:prstTxWarp>
            </a:bodyPr>
            <a:lstStyle/>
            <a:p>
              <a:pPr lvl="0"/>
              <a:endParaRPr lang="ko-KR" altLang="en-US" sz="1350"/>
            </a:p>
          </p:txBody>
        </p:sp>
        <p:sp>
          <p:nvSpPr>
            <p:cNvPr id="5" name="Freeform 11"/>
            <p:cNvSpPr>
              <a:spLocks/>
            </p:cNvSpPr>
            <p:nvPr userDrawn="1"/>
          </p:nvSpPr>
          <p:spPr bwMode="auto">
            <a:xfrm>
              <a:off x="2461210" y="1296"/>
              <a:ext cx="2014976" cy="3152355"/>
            </a:xfrm>
            <a:custGeom>
              <a:avLst/>
              <a:gdLst>
                <a:gd name="T0" fmla="*/ 0 w 6272"/>
                <a:gd name="T1" fmla="*/ 7292 h 7292"/>
                <a:gd name="T2" fmla="*/ 5177 w 6272"/>
                <a:gd name="T3" fmla="*/ 7292 h 7292"/>
                <a:gd name="T4" fmla="*/ 6272 w 6272"/>
                <a:gd name="T5" fmla="*/ 6197 h 7292"/>
                <a:gd name="T6" fmla="*/ 6272 w 6272"/>
                <a:gd name="T7" fmla="*/ 0 h 7292"/>
                <a:gd name="T8" fmla="*/ 0 w 6272"/>
                <a:gd name="T9" fmla="*/ 0 h 7292"/>
                <a:gd name="T10" fmla="*/ 0 w 6272"/>
                <a:gd name="T11" fmla="*/ 7292 h 7292"/>
              </a:gdLst>
              <a:ahLst/>
              <a:cxnLst>
                <a:cxn ang="0">
                  <a:pos x="T0" y="T1"/>
                </a:cxn>
                <a:cxn ang="0">
                  <a:pos x="T2" y="T3"/>
                </a:cxn>
                <a:cxn ang="0">
                  <a:pos x="T4" y="T5"/>
                </a:cxn>
                <a:cxn ang="0">
                  <a:pos x="T6" y="T7"/>
                </a:cxn>
                <a:cxn ang="0">
                  <a:pos x="T8" y="T9"/>
                </a:cxn>
                <a:cxn ang="0">
                  <a:pos x="T10" y="T11"/>
                </a:cxn>
              </a:cxnLst>
              <a:rect l="0" t="0" r="r" b="b"/>
              <a:pathLst>
                <a:path w="6272" h="7292">
                  <a:moveTo>
                    <a:pt x="0" y="7292"/>
                  </a:moveTo>
                  <a:lnTo>
                    <a:pt x="5177" y="7292"/>
                  </a:lnTo>
                  <a:lnTo>
                    <a:pt x="6272" y="6197"/>
                  </a:lnTo>
                  <a:lnTo>
                    <a:pt x="6272" y="0"/>
                  </a:lnTo>
                  <a:lnTo>
                    <a:pt x="0" y="0"/>
                  </a:lnTo>
                  <a:lnTo>
                    <a:pt x="0" y="7292"/>
                  </a:lnTo>
                  <a:close/>
                </a:path>
              </a:pathLst>
            </a:custGeom>
            <a:solidFill>
              <a:schemeClr val="accent3"/>
            </a:solidFill>
            <a:ln w="3175">
              <a:noFill/>
              <a:prstDash val="solid"/>
              <a:round/>
              <a:headEnd/>
              <a:tailEnd/>
            </a:ln>
            <a:effectLst/>
          </p:spPr>
          <p:txBody>
            <a:bodyPr vert="horz" wrap="square" lIns="68580" tIns="34290" rIns="68580" bIns="34290" numCol="1" anchor="t" anchorCtr="0" compatLnSpc="1">
              <a:prstTxWarp prst="textNoShape">
                <a:avLst/>
              </a:prstTxWarp>
            </a:bodyPr>
            <a:lstStyle/>
            <a:p>
              <a:pPr lvl="0"/>
              <a:endParaRPr lang="ko-KR" altLang="en-US" sz="1350"/>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461208" y="1297"/>
              <a:ext cx="1933251" cy="3152354"/>
            </a:xfrm>
            <a:custGeom>
              <a:avLst/>
              <a:gdLst>
                <a:gd name="connsiteX0" fmla="*/ 0 w 2577668"/>
                <a:gd name="connsiteY0" fmla="*/ 0 h 3152355"/>
                <a:gd name="connsiteX1" fmla="*/ 2577668 w 2577668"/>
                <a:gd name="connsiteY1" fmla="*/ 0 h 3152355"/>
                <a:gd name="connsiteX2" fmla="*/ 2577668 w 2577668"/>
                <a:gd name="connsiteY2" fmla="*/ 2678983 h 3152355"/>
                <a:gd name="connsiteX3" fmla="*/ 2103813 w 2577668"/>
                <a:gd name="connsiteY3" fmla="*/ 3152355 h 3152355"/>
                <a:gd name="connsiteX4" fmla="*/ 0 w 2577668"/>
                <a:gd name="connsiteY4" fmla="*/ 3152355 h 3152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7668" h="3152355">
                  <a:moveTo>
                    <a:pt x="0" y="0"/>
                  </a:moveTo>
                  <a:lnTo>
                    <a:pt x="2577668" y="0"/>
                  </a:lnTo>
                  <a:lnTo>
                    <a:pt x="2577668" y="2678983"/>
                  </a:lnTo>
                  <a:lnTo>
                    <a:pt x="2103813" y="3152355"/>
                  </a:lnTo>
                  <a:lnTo>
                    <a:pt x="0" y="3152355"/>
                  </a:lnTo>
                  <a:close/>
                </a:path>
              </a:pathLst>
            </a:custGeom>
          </p:spPr>
        </p:pic>
      </p:grpSp>
    </p:spTree>
    <p:extLst>
      <p:ext uri="{BB962C8B-B14F-4D97-AF65-F5344CB8AC3E}">
        <p14:creationId xmlns:p14="http://schemas.microsoft.com/office/powerpoint/2010/main" val="2993234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5_Title Only">
    <p:spTree>
      <p:nvGrpSpPr>
        <p:cNvPr id="1" name=""/>
        <p:cNvGrpSpPr/>
        <p:nvPr/>
      </p:nvGrpSpPr>
      <p:grpSpPr>
        <a:xfrm>
          <a:off x="0" y="0"/>
          <a:ext cx="0" cy="0"/>
          <a:chOff x="0" y="0"/>
          <a:chExt cx="0" cy="0"/>
        </a:xfrm>
      </p:grpSpPr>
      <p:sp>
        <p:nvSpPr>
          <p:cNvPr id="2" name="Shape"/>
          <p:cNvSpPr>
            <a:spLocks noGrp="1"/>
          </p:cNvSpPr>
          <p:nvPr>
            <p:ph type="body" sz="quarter" idx="10" hasCustomPrompt="1"/>
          </p:nvPr>
        </p:nvSpPr>
        <p:spPr>
          <a:xfrm>
            <a:off x="136113" y="135853"/>
            <a:ext cx="6541743" cy="476919"/>
          </a:xfrm>
          <a:prstGeom prst="rect">
            <a:avLst/>
          </a:prstGeom>
        </p:spPr>
        <p:txBody>
          <a:bodyPr/>
          <a:lstStyle>
            <a:lvl1pPr marL="0" indent="0">
              <a:buNone/>
              <a:defRPr sz="2400" baseline="0">
                <a:solidFill>
                  <a:schemeClr val="tx1"/>
                </a:solidFill>
                <a:latin typeface="Tahoma" panose="020B0604030504040204" pitchFamily="34" charset="0"/>
                <a:cs typeface="Tahoma" panose="020B0604030504040204" pitchFamily="34" charset="0"/>
              </a:defRPr>
            </a:lvl1pPr>
          </a:lstStyle>
          <a:p>
            <a:pPr lvl="0"/>
            <a:r>
              <a:rPr lang="en-US" altLang="ko-KR" dirty="0"/>
              <a:t>SLIDE MAIN TITLE</a:t>
            </a:r>
            <a:endParaRPr lang="ko-KR" altLang="en-US" dirty="0"/>
          </a:p>
        </p:txBody>
      </p:sp>
      <p:cxnSp>
        <p:nvCxnSpPr>
          <p:cNvPr id="5" name="Shape"/>
          <p:cNvCxnSpPr/>
          <p:nvPr userDrawn="1"/>
        </p:nvCxnSpPr>
        <p:spPr>
          <a:xfrm>
            <a:off x="188119" y="647622"/>
            <a:ext cx="648176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hape"/>
          <p:cNvCxnSpPr/>
          <p:nvPr userDrawn="1"/>
        </p:nvCxnSpPr>
        <p:spPr>
          <a:xfrm>
            <a:off x="0" y="4777732"/>
            <a:ext cx="6858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2085975" y="4820890"/>
            <a:ext cx="2686050" cy="230832"/>
          </a:xfrm>
          <a:prstGeom prst="rect">
            <a:avLst/>
          </a:prstGeom>
          <a:noFill/>
        </p:spPr>
        <p:txBody>
          <a:bodyPr wrap="square" rtlCol="0">
            <a:spAutoFit/>
          </a:bodyPr>
          <a:lstStyle/>
          <a:p>
            <a:pPr algn="ctr"/>
            <a:r>
              <a:rPr lang="en-US" sz="900" baseline="0">
                <a:solidFill>
                  <a:schemeClr val="tx1">
                    <a:lumMod val="75000"/>
                    <a:lumOff val="25000"/>
                  </a:schemeClr>
                </a:solidFill>
              </a:rPr>
              <a:t>National Load Dispatch Center</a:t>
            </a:r>
          </a:p>
        </p:txBody>
      </p:sp>
      <p:sp>
        <p:nvSpPr>
          <p:cNvPr id="8" name="TextBox 7"/>
          <p:cNvSpPr txBox="1"/>
          <p:nvPr userDrawn="1"/>
        </p:nvSpPr>
        <p:spPr>
          <a:xfrm>
            <a:off x="5412036" y="4820890"/>
            <a:ext cx="1276923" cy="230832"/>
          </a:xfrm>
          <a:prstGeom prst="rect">
            <a:avLst/>
          </a:prstGeom>
          <a:noFill/>
        </p:spPr>
        <p:txBody>
          <a:bodyPr wrap="square" rtlCol="0">
            <a:spAutoFit/>
          </a:bodyPr>
          <a:lstStyle/>
          <a:p>
            <a:pPr algn="r"/>
            <a:fld id="{2319044B-8EFA-4AB9-AD96-A40244BECAD6}" type="slidenum">
              <a:rPr lang="en-US" sz="900" baseline="0" smtClean="0">
                <a:solidFill>
                  <a:schemeClr val="tx1">
                    <a:lumMod val="75000"/>
                    <a:lumOff val="25000"/>
                  </a:schemeClr>
                </a:solidFill>
              </a:rPr>
              <a:t>‹#›</a:t>
            </a:fld>
            <a:endParaRPr lang="en-US" sz="900" baseline="0">
              <a:solidFill>
                <a:schemeClr val="tx1">
                  <a:lumMod val="75000"/>
                  <a:lumOff val="25000"/>
                </a:schemeClr>
              </a:solidFill>
            </a:endParaRPr>
          </a:p>
        </p:txBody>
      </p:sp>
      <p:pic>
        <p:nvPicPr>
          <p:cNvPr id="12" name="Picture 11"/>
          <p:cNvPicPr>
            <a:picLocks noChangeAspect="1"/>
          </p:cNvPicPr>
          <p:nvPr userDrawn="1"/>
        </p:nvPicPr>
        <p:blipFill>
          <a:blip r:embed="rId2"/>
          <a:stretch>
            <a:fillRect/>
          </a:stretch>
        </p:blipFill>
        <p:spPr>
          <a:xfrm>
            <a:off x="121185" y="4827491"/>
            <a:ext cx="1017860" cy="267958"/>
          </a:xfrm>
          <a:prstGeom prst="rect">
            <a:avLst/>
          </a:prstGeom>
        </p:spPr>
      </p:pic>
      <p:sp>
        <p:nvSpPr>
          <p:cNvPr id="4" name="Text Placeholder 3"/>
          <p:cNvSpPr>
            <a:spLocks noGrp="1"/>
          </p:cNvSpPr>
          <p:nvPr>
            <p:ph type="body" sz="quarter" idx="11"/>
          </p:nvPr>
        </p:nvSpPr>
        <p:spPr>
          <a:xfrm>
            <a:off x="188913" y="771525"/>
            <a:ext cx="6481762" cy="3816350"/>
          </a:xfrm>
          <a:prstGeom prst="rect">
            <a:avLst/>
          </a:prstGeom>
        </p:spPr>
        <p:txBody>
          <a:bodyPr/>
          <a:lstStyle>
            <a:lvl1pPr marL="257175" indent="-257175" latinLnBrk="0">
              <a:buSzPct val="75000"/>
              <a:buFont typeface="Wingdings" panose="05000000000000000000" pitchFamily="2" charset="2"/>
              <a:buChar char="q"/>
              <a:defRPr sz="2200">
                <a:solidFill>
                  <a:schemeClr val="accent4"/>
                </a:solidFill>
              </a:defRPr>
            </a:lvl1pPr>
            <a:lvl2pPr marL="557213" indent="-214313" latinLnBrk="0">
              <a:buSzPct val="75000"/>
              <a:buFont typeface="Wingdings" panose="05000000000000000000" pitchFamily="2" charset="2"/>
              <a:buChar char="Ø"/>
              <a:defRPr sz="2000">
                <a:solidFill>
                  <a:schemeClr val="accent5"/>
                </a:solidFill>
              </a:defRPr>
            </a:lvl2pPr>
            <a:lvl3pPr latinLnBrk="0">
              <a:defRPr/>
            </a:lvl3pPr>
            <a:lvl4pPr latinLnBrk="0">
              <a:defRPr/>
            </a:lvl4pPr>
            <a:lvl5pPr latinLnBrk="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21455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9642759"/>
      </p:ext>
    </p:extLst>
  </p:cSld>
  <p:clrMap bg1="lt1" tx1="dk1" bg2="lt2" tx2="dk2" accent1="accent1" accent2="accent2" accent3="accent3" accent4="accent4" accent5="accent5" accent6="accent6" hlink="hlink" folHlink="folHlink"/>
  <p:sldLayoutIdLst>
    <p:sldLayoutId id="2147483664" r:id="rId1"/>
    <p:sldLayoutId id="2147483651" r:id="rId2"/>
    <p:sldLayoutId id="2147483652" r:id="rId3"/>
    <p:sldLayoutId id="2147483662" r:id="rId4"/>
    <p:sldLayoutId id="2147483663" r:id="rId5"/>
    <p:sldLayoutId id="2147483653" r:id="rId6"/>
    <p:sldLayoutId id="2147483661" r:id="rId7"/>
    <p:sldLayoutId id="2147483724" r:id="rId8"/>
  </p:sldLayoutIdLst>
  <p:txStyles>
    <p:titleStyle>
      <a:lvl1pPr algn="ctr" defTabSz="685800" rtl="0" eaLnBrk="1" latinLnBrk="1"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1"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1"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1"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1"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1"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1"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1"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1"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1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ppa.evn.com.vn/"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flipH="1">
            <a:off x="1196752" y="483518"/>
            <a:ext cx="5661248" cy="1475588"/>
          </a:xfrm>
        </p:spPr>
        <p:txBody>
          <a:bodyPr/>
          <a:lstStyle/>
          <a:p>
            <a:r>
              <a:rPr lang="en-US" sz="2400" dirty="0" err="1"/>
              <a:t>Tình</a:t>
            </a:r>
            <a:r>
              <a:rPr lang="en-US" sz="2400" dirty="0"/>
              <a:t> </a:t>
            </a:r>
            <a:r>
              <a:rPr lang="en-US" sz="2400" dirty="0" err="1"/>
              <a:t>hình</a:t>
            </a:r>
            <a:r>
              <a:rPr lang="en-US" sz="2400" dirty="0"/>
              <a:t> </a:t>
            </a:r>
            <a:r>
              <a:rPr lang="en-US" sz="2400" dirty="0" err="1"/>
              <a:t>bị</a:t>
            </a:r>
            <a:r>
              <a:rPr lang="en-US" sz="2400" dirty="0"/>
              <a:t> </a:t>
            </a:r>
            <a:r>
              <a:rPr lang="en-US" sz="2400" dirty="0" err="1"/>
              <a:t>đóng</a:t>
            </a:r>
            <a:r>
              <a:rPr lang="en-US" sz="2400" dirty="0"/>
              <a:t> </a:t>
            </a:r>
            <a:r>
              <a:rPr lang="en-US" sz="2400" dirty="0" err="1"/>
              <a:t>điện</a:t>
            </a:r>
            <a:r>
              <a:rPr lang="en-US" sz="2400" dirty="0"/>
              <a:t>, </a:t>
            </a:r>
            <a:r>
              <a:rPr lang="en-US" sz="2400" dirty="0" err="1"/>
              <a:t>công</a:t>
            </a:r>
            <a:r>
              <a:rPr lang="en-US" sz="2400" dirty="0"/>
              <a:t> </a:t>
            </a:r>
            <a:r>
              <a:rPr lang="en-US" sz="2400" dirty="0" err="1"/>
              <a:t>nhận</a:t>
            </a:r>
            <a:r>
              <a:rPr lang="en-US" sz="2400" dirty="0"/>
              <a:t> </a:t>
            </a:r>
            <a:r>
              <a:rPr lang="en-US" sz="2400" dirty="0" err="1"/>
              <a:t>vận</a:t>
            </a:r>
            <a:r>
              <a:rPr lang="en-US" sz="2400" dirty="0"/>
              <a:t> </a:t>
            </a:r>
            <a:r>
              <a:rPr lang="en-US" sz="2400" dirty="0" err="1"/>
              <a:t>hành</a:t>
            </a:r>
            <a:r>
              <a:rPr lang="en-US" sz="2400" dirty="0"/>
              <a:t> </a:t>
            </a:r>
            <a:r>
              <a:rPr lang="en-US" sz="2400" dirty="0" err="1"/>
              <a:t>thương</a:t>
            </a:r>
            <a:r>
              <a:rPr lang="en-US" sz="2400" dirty="0"/>
              <a:t> </a:t>
            </a:r>
            <a:r>
              <a:rPr lang="en-US" sz="2400" dirty="0" err="1"/>
              <a:t>mại</a:t>
            </a:r>
            <a:r>
              <a:rPr lang="en-US" sz="2400" dirty="0"/>
              <a:t> </a:t>
            </a:r>
            <a:r>
              <a:rPr lang="en-US" sz="2400" dirty="0" err="1"/>
              <a:t>các</a:t>
            </a:r>
            <a:r>
              <a:rPr lang="en-US" sz="2400" dirty="0"/>
              <a:t> </a:t>
            </a:r>
            <a:r>
              <a:rPr lang="en-US" sz="2400" dirty="0" err="1"/>
              <a:t>dự</a:t>
            </a:r>
            <a:r>
              <a:rPr lang="en-US" sz="2400" dirty="0"/>
              <a:t> </a:t>
            </a:r>
            <a:r>
              <a:rPr lang="en-US" sz="2400" dirty="0" err="1"/>
              <a:t>án</a:t>
            </a:r>
            <a:r>
              <a:rPr lang="en-US" sz="2400" dirty="0"/>
              <a:t> </a:t>
            </a:r>
            <a:r>
              <a:rPr lang="en-US" sz="2400" dirty="0" err="1"/>
              <a:t>điện</a:t>
            </a:r>
            <a:r>
              <a:rPr lang="en-US" sz="2400" dirty="0"/>
              <a:t> </a:t>
            </a:r>
            <a:r>
              <a:rPr lang="en-US" sz="2400" dirty="0" err="1"/>
              <a:t>mặt</a:t>
            </a:r>
            <a:r>
              <a:rPr lang="en-US" sz="2400" dirty="0"/>
              <a:t> </a:t>
            </a:r>
            <a:r>
              <a:rPr lang="en-US" sz="2400" dirty="0" err="1"/>
              <a:t>trời</a:t>
            </a:r>
            <a:r>
              <a:rPr lang="en-US" sz="2400" dirty="0"/>
              <a:t> </a:t>
            </a:r>
            <a:r>
              <a:rPr lang="en-US" sz="2400" dirty="0" err="1"/>
              <a:t>và</a:t>
            </a:r>
            <a:r>
              <a:rPr lang="en-US" sz="2400" dirty="0"/>
              <a:t> </a:t>
            </a:r>
            <a:r>
              <a:rPr lang="en-US" sz="2400" dirty="0" err="1"/>
              <a:t>các</a:t>
            </a:r>
            <a:r>
              <a:rPr lang="en-US" sz="2400" dirty="0"/>
              <a:t> </a:t>
            </a:r>
            <a:r>
              <a:rPr lang="en-US" sz="2400" dirty="0" err="1"/>
              <a:t>khó</a:t>
            </a:r>
            <a:r>
              <a:rPr lang="en-US" sz="2400" dirty="0"/>
              <a:t> </a:t>
            </a:r>
            <a:r>
              <a:rPr lang="en-US" sz="2400" dirty="0" err="1"/>
              <a:t>khăn</a:t>
            </a:r>
            <a:r>
              <a:rPr lang="en-US" sz="2400" dirty="0"/>
              <a:t> </a:t>
            </a:r>
            <a:r>
              <a:rPr lang="en-US" sz="2400" dirty="0" err="1"/>
              <a:t>trong</a:t>
            </a:r>
            <a:r>
              <a:rPr lang="en-US" sz="2400" dirty="0"/>
              <a:t> </a:t>
            </a:r>
            <a:r>
              <a:rPr lang="en-US" sz="2400" dirty="0" err="1"/>
              <a:t>vận</a:t>
            </a:r>
            <a:r>
              <a:rPr lang="en-US" sz="2400" dirty="0"/>
              <a:t> </a:t>
            </a:r>
            <a:r>
              <a:rPr lang="en-US" sz="2400" dirty="0" err="1"/>
              <a:t>hành</a:t>
            </a:r>
            <a:endParaRPr lang="en-US" sz="2400" dirty="0"/>
          </a:p>
        </p:txBody>
      </p:sp>
      <p:sp>
        <p:nvSpPr>
          <p:cNvPr id="3" name="Text Placeholder 2"/>
          <p:cNvSpPr>
            <a:spLocks noGrp="1"/>
          </p:cNvSpPr>
          <p:nvPr>
            <p:ph type="body" sz="quarter" idx="11"/>
          </p:nvPr>
        </p:nvSpPr>
        <p:spPr>
          <a:xfrm flipH="1">
            <a:off x="1196752" y="1959106"/>
            <a:ext cx="5202578" cy="396620"/>
          </a:xfrm>
        </p:spPr>
        <p:txBody>
          <a:bodyPr/>
          <a:lstStyle/>
          <a:p>
            <a:r>
              <a:rPr lang="en-US" sz="1200"/>
              <a:t>Trung tâm Điều độ Hệ thống điện Quốc gia</a:t>
            </a:r>
          </a:p>
        </p:txBody>
      </p:sp>
    </p:spTree>
    <p:extLst>
      <p:ext uri="{BB962C8B-B14F-4D97-AF65-F5344CB8AC3E}">
        <p14:creationId xmlns:p14="http://schemas.microsoft.com/office/powerpoint/2010/main" val="3732129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000" dirty="0" err="1"/>
              <a:t>Dự</a:t>
            </a:r>
            <a:r>
              <a:rPr lang="en-US" sz="2000" dirty="0"/>
              <a:t> </a:t>
            </a:r>
            <a:r>
              <a:rPr lang="en-US" sz="2000" dirty="0" err="1"/>
              <a:t>kiến</a:t>
            </a:r>
            <a:r>
              <a:rPr lang="en-US" sz="2000" dirty="0"/>
              <a:t> </a:t>
            </a:r>
            <a:r>
              <a:rPr lang="en-US" sz="2000" dirty="0" err="1"/>
              <a:t>tiến</a:t>
            </a:r>
            <a:r>
              <a:rPr lang="en-US" sz="2000" dirty="0"/>
              <a:t> </a:t>
            </a:r>
            <a:r>
              <a:rPr lang="en-US" sz="2000" dirty="0" err="1"/>
              <a:t>độ</a:t>
            </a:r>
            <a:r>
              <a:rPr lang="en-US" sz="2000" dirty="0"/>
              <a:t> </a:t>
            </a:r>
            <a:r>
              <a:rPr lang="en-US" sz="2000" dirty="0" err="1"/>
              <a:t>đóng</a:t>
            </a:r>
            <a:r>
              <a:rPr lang="en-US" sz="2000" dirty="0"/>
              <a:t> </a:t>
            </a:r>
            <a:r>
              <a:rPr lang="en-US" sz="2000" dirty="0" err="1"/>
              <a:t>điện</a:t>
            </a:r>
            <a:r>
              <a:rPr lang="en-US" sz="2000" dirty="0"/>
              <a:t> </a:t>
            </a:r>
            <a:r>
              <a:rPr lang="en-US" sz="2000" dirty="0" err="1"/>
              <a:t>thời</a:t>
            </a:r>
            <a:r>
              <a:rPr lang="en-US" sz="2000" dirty="0"/>
              <a:t> </a:t>
            </a:r>
            <a:r>
              <a:rPr lang="en-US" sz="2000" dirty="0" err="1"/>
              <a:t>gian</a:t>
            </a:r>
            <a:r>
              <a:rPr lang="en-US" sz="2000" dirty="0"/>
              <a:t> </a:t>
            </a:r>
            <a:r>
              <a:rPr lang="en-US" sz="2000" dirty="0" err="1"/>
              <a:t>tới</a:t>
            </a:r>
            <a:endParaRPr lang="en-US" sz="2000" dirty="0"/>
          </a:p>
        </p:txBody>
      </p:sp>
      <p:sp>
        <p:nvSpPr>
          <p:cNvPr id="3" name="Text Placeholder 2"/>
          <p:cNvSpPr>
            <a:spLocks noGrp="1"/>
          </p:cNvSpPr>
          <p:nvPr>
            <p:ph type="body" sz="quarter" idx="11"/>
          </p:nvPr>
        </p:nvSpPr>
        <p:spPr/>
        <p:txBody>
          <a:bodyPr/>
          <a:lstStyle/>
          <a:p>
            <a:pPr algn="just"/>
            <a:r>
              <a:rPr lang="en-US" sz="1800" dirty="0"/>
              <a:t>Theo </a:t>
            </a:r>
            <a:r>
              <a:rPr lang="en-US" sz="1800" dirty="0" err="1"/>
              <a:t>công</a:t>
            </a:r>
            <a:r>
              <a:rPr lang="en-US" sz="1800" dirty="0"/>
              <a:t> </a:t>
            </a:r>
            <a:r>
              <a:rPr lang="en-US" sz="1800" dirty="0" err="1"/>
              <a:t>văn</a:t>
            </a:r>
            <a:r>
              <a:rPr lang="en-US" sz="1800" dirty="0"/>
              <a:t> </a:t>
            </a:r>
            <a:r>
              <a:rPr lang="en-US" sz="1800" dirty="0" err="1"/>
              <a:t>số</a:t>
            </a:r>
            <a:r>
              <a:rPr lang="en-US" sz="1800" dirty="0"/>
              <a:t> 2083/EPTC-GDTT </a:t>
            </a:r>
            <a:r>
              <a:rPr lang="en-US" sz="1800" dirty="0" err="1"/>
              <a:t>ngày</a:t>
            </a:r>
            <a:r>
              <a:rPr lang="en-US" sz="1800" dirty="0"/>
              <a:t> 17/05/2019, </a:t>
            </a:r>
            <a:r>
              <a:rPr lang="en-US" sz="1800" dirty="0" err="1"/>
              <a:t>dự</a:t>
            </a:r>
            <a:r>
              <a:rPr lang="en-US" sz="1800" dirty="0"/>
              <a:t> </a:t>
            </a:r>
            <a:r>
              <a:rPr lang="en-US" sz="1800" dirty="0" err="1"/>
              <a:t>kiến</a:t>
            </a:r>
            <a:r>
              <a:rPr lang="en-US" sz="1800" dirty="0"/>
              <a:t> </a:t>
            </a:r>
            <a:r>
              <a:rPr lang="en-US" sz="1800" dirty="0" err="1"/>
              <a:t>tiến</a:t>
            </a:r>
            <a:r>
              <a:rPr lang="en-US" sz="1800" dirty="0"/>
              <a:t> </a:t>
            </a:r>
            <a:r>
              <a:rPr lang="en-US" sz="1800" dirty="0" err="1"/>
              <a:t>độ</a:t>
            </a:r>
            <a:r>
              <a:rPr lang="en-US" sz="1800" dirty="0"/>
              <a:t> </a:t>
            </a:r>
            <a:r>
              <a:rPr lang="en-US" sz="1800" dirty="0" err="1"/>
              <a:t>và</a:t>
            </a:r>
            <a:r>
              <a:rPr lang="en-US" sz="1800" dirty="0"/>
              <a:t> </a:t>
            </a:r>
            <a:r>
              <a:rPr lang="en-US" sz="1800" dirty="0" err="1"/>
              <a:t>công</a:t>
            </a:r>
            <a:r>
              <a:rPr lang="en-US" sz="1800" dirty="0"/>
              <a:t> </a:t>
            </a:r>
            <a:r>
              <a:rPr lang="en-US" sz="1800" dirty="0" err="1"/>
              <a:t>suất</a:t>
            </a:r>
            <a:r>
              <a:rPr lang="en-US" sz="1800" dirty="0"/>
              <a:t> </a:t>
            </a:r>
            <a:r>
              <a:rPr lang="en-US" sz="1800" dirty="0" err="1"/>
              <a:t>đóng</a:t>
            </a:r>
            <a:r>
              <a:rPr lang="en-US" sz="1800" dirty="0"/>
              <a:t> </a:t>
            </a:r>
            <a:r>
              <a:rPr lang="en-US" sz="1800" dirty="0" err="1"/>
              <a:t>điện</a:t>
            </a:r>
            <a:r>
              <a:rPr lang="en-US" sz="1800" dirty="0"/>
              <a:t> </a:t>
            </a:r>
            <a:r>
              <a:rPr lang="en-US" sz="1800" dirty="0" err="1"/>
              <a:t>các</a:t>
            </a:r>
            <a:r>
              <a:rPr lang="en-US" sz="1800" dirty="0"/>
              <a:t> </a:t>
            </a:r>
            <a:r>
              <a:rPr lang="en-US" sz="1800" dirty="0" err="1"/>
              <a:t>dự</a:t>
            </a:r>
            <a:r>
              <a:rPr lang="en-US" sz="1800" dirty="0"/>
              <a:t> </a:t>
            </a:r>
            <a:r>
              <a:rPr lang="en-US" sz="1800" dirty="0" err="1"/>
              <a:t>án</a:t>
            </a:r>
            <a:r>
              <a:rPr lang="en-US" sz="1800" dirty="0"/>
              <a:t> ĐMT </a:t>
            </a:r>
            <a:r>
              <a:rPr lang="en-US" sz="1800" dirty="0" err="1"/>
              <a:t>cho</a:t>
            </a:r>
            <a:r>
              <a:rPr lang="en-US" sz="1800" dirty="0"/>
              <a:t> </a:t>
            </a:r>
            <a:r>
              <a:rPr lang="en-US" sz="1800" dirty="0" err="1"/>
              <a:t>đến</a:t>
            </a:r>
            <a:r>
              <a:rPr lang="en-US" sz="1800" dirty="0"/>
              <a:t> 30/06/2019 </a:t>
            </a:r>
            <a:r>
              <a:rPr lang="en-US" sz="1800" dirty="0" err="1"/>
              <a:t>như</a:t>
            </a:r>
            <a:r>
              <a:rPr lang="en-US" sz="1800" dirty="0"/>
              <a:t> </a:t>
            </a:r>
            <a:r>
              <a:rPr lang="en-US" sz="1800" dirty="0" err="1"/>
              <a:t>sau</a:t>
            </a:r>
            <a:r>
              <a:rPr lang="en-US" sz="1800" dirty="0"/>
              <a:t>:</a:t>
            </a:r>
          </a:p>
          <a:p>
            <a:pPr algn="just"/>
            <a:endParaRPr lang="en-US" sz="1800" dirty="0"/>
          </a:p>
          <a:p>
            <a:pPr algn="just"/>
            <a:endParaRPr lang="en-US" sz="1800" dirty="0"/>
          </a:p>
          <a:p>
            <a:pPr algn="just"/>
            <a:endParaRPr lang="en-US" sz="1800" dirty="0"/>
          </a:p>
          <a:p>
            <a:pPr marL="0" indent="0" algn="just">
              <a:buNone/>
            </a:pPr>
            <a:endParaRPr lang="en-US" sz="1800" dirty="0"/>
          </a:p>
          <a:p>
            <a:pPr algn="just"/>
            <a:r>
              <a:rPr lang="en-US" sz="1800" dirty="0" err="1"/>
              <a:t>Khối</a:t>
            </a:r>
            <a:r>
              <a:rPr lang="en-US" sz="1800" dirty="0"/>
              <a:t> </a:t>
            </a:r>
            <a:r>
              <a:rPr lang="en-US" sz="1800" dirty="0" err="1"/>
              <a:t>lượng</a:t>
            </a:r>
            <a:r>
              <a:rPr lang="en-US" sz="1800" dirty="0"/>
              <a:t> </a:t>
            </a:r>
            <a:r>
              <a:rPr lang="en-US" sz="1800" dirty="0" err="1"/>
              <a:t>công</a:t>
            </a:r>
            <a:r>
              <a:rPr lang="en-US" sz="1800" dirty="0"/>
              <a:t> </a:t>
            </a:r>
            <a:r>
              <a:rPr lang="en-US" sz="1800" dirty="0" err="1"/>
              <a:t>việc</a:t>
            </a:r>
            <a:r>
              <a:rPr lang="en-US" sz="1800" dirty="0"/>
              <a:t> </a:t>
            </a:r>
            <a:r>
              <a:rPr lang="en-US" sz="1800" dirty="0" err="1"/>
              <a:t>còn</a:t>
            </a:r>
            <a:r>
              <a:rPr lang="en-US" sz="1800" dirty="0"/>
              <a:t> </a:t>
            </a:r>
            <a:r>
              <a:rPr lang="en-US" sz="1800" dirty="0" err="1"/>
              <a:t>lại</a:t>
            </a:r>
            <a:r>
              <a:rPr lang="en-US" sz="1800" dirty="0"/>
              <a:t> </a:t>
            </a:r>
            <a:r>
              <a:rPr lang="en-US" sz="1800" dirty="0" err="1"/>
              <a:t>là</a:t>
            </a:r>
            <a:r>
              <a:rPr lang="en-US" sz="1800" dirty="0"/>
              <a:t> </a:t>
            </a:r>
            <a:r>
              <a:rPr lang="en-US" sz="1800" dirty="0" err="1"/>
              <a:t>rất</a:t>
            </a:r>
            <a:r>
              <a:rPr lang="en-US" sz="1800" dirty="0"/>
              <a:t> </a:t>
            </a:r>
            <a:r>
              <a:rPr lang="en-US" sz="1800" dirty="0" err="1"/>
              <a:t>lớn</a:t>
            </a:r>
            <a:r>
              <a:rPr lang="en-US" sz="1800" dirty="0"/>
              <a:t>, </a:t>
            </a:r>
            <a:r>
              <a:rPr lang="en-US" sz="1800" dirty="0" err="1"/>
              <a:t>trung</a:t>
            </a:r>
            <a:r>
              <a:rPr lang="en-US" sz="1800" dirty="0"/>
              <a:t> </a:t>
            </a:r>
            <a:r>
              <a:rPr lang="en-US" sz="1800" dirty="0" err="1"/>
              <a:t>bình</a:t>
            </a:r>
            <a:r>
              <a:rPr lang="en-US" sz="1800" dirty="0"/>
              <a:t> 10 </a:t>
            </a:r>
            <a:r>
              <a:rPr lang="en-US" sz="1800" dirty="0" err="1"/>
              <a:t>nhà</a:t>
            </a:r>
            <a:r>
              <a:rPr lang="en-US" sz="1800" dirty="0"/>
              <a:t> </a:t>
            </a:r>
            <a:r>
              <a:rPr lang="en-US" sz="1800" dirty="0" err="1"/>
              <a:t>máy</a:t>
            </a:r>
            <a:r>
              <a:rPr lang="en-US" sz="1800" dirty="0"/>
              <a:t>/</a:t>
            </a:r>
            <a:r>
              <a:rPr lang="en-US" sz="1800" dirty="0" err="1"/>
              <a:t>tuần</a:t>
            </a:r>
            <a:r>
              <a:rPr lang="en-US" sz="1800" dirty="0"/>
              <a:t>. EVN </a:t>
            </a:r>
            <a:r>
              <a:rPr lang="en-US" sz="1800" dirty="0" err="1"/>
              <a:t>và</a:t>
            </a:r>
            <a:r>
              <a:rPr lang="en-US" sz="1800" dirty="0"/>
              <a:t> ĐĐQG </a:t>
            </a:r>
            <a:r>
              <a:rPr lang="en-US" sz="1800" dirty="0" err="1"/>
              <a:t>sẽ</a:t>
            </a:r>
            <a:r>
              <a:rPr lang="en-US" sz="1800" dirty="0"/>
              <a:t> </a:t>
            </a:r>
            <a:r>
              <a:rPr lang="en-US" sz="1800" dirty="0" err="1"/>
              <a:t>quyết</a:t>
            </a:r>
            <a:r>
              <a:rPr lang="en-US" sz="1800" dirty="0"/>
              <a:t> </a:t>
            </a:r>
            <a:r>
              <a:rPr lang="en-US" sz="1800" dirty="0" err="1"/>
              <a:t>tâm</a:t>
            </a:r>
            <a:r>
              <a:rPr lang="en-US" sz="1800" dirty="0"/>
              <a:t> </a:t>
            </a:r>
            <a:r>
              <a:rPr lang="en-US" sz="1800" dirty="0" err="1"/>
              <a:t>nỗ</a:t>
            </a:r>
            <a:r>
              <a:rPr lang="en-US" sz="1800" dirty="0"/>
              <a:t> </a:t>
            </a:r>
            <a:r>
              <a:rPr lang="en-US" sz="1800" dirty="0" err="1"/>
              <a:t>lực</a:t>
            </a:r>
            <a:r>
              <a:rPr lang="en-US" sz="1800" dirty="0"/>
              <a:t> </a:t>
            </a:r>
            <a:r>
              <a:rPr lang="en-US" sz="1800" dirty="0" err="1"/>
              <a:t>hỗ</a:t>
            </a:r>
            <a:r>
              <a:rPr lang="en-US" sz="1800" dirty="0"/>
              <a:t> </a:t>
            </a:r>
            <a:r>
              <a:rPr lang="en-US" sz="1800" dirty="0" err="1"/>
              <a:t>trợ</a:t>
            </a:r>
            <a:r>
              <a:rPr lang="en-US" sz="1800" dirty="0"/>
              <a:t> </a:t>
            </a:r>
            <a:r>
              <a:rPr lang="en-US" sz="1800" dirty="0" err="1"/>
              <a:t>các</a:t>
            </a:r>
            <a:r>
              <a:rPr lang="en-US" sz="1800" dirty="0"/>
              <a:t> </a:t>
            </a:r>
            <a:r>
              <a:rPr lang="en-US" sz="1800" dirty="0" err="1"/>
              <a:t>Chủ</a:t>
            </a:r>
            <a:r>
              <a:rPr lang="en-US" sz="1800" dirty="0"/>
              <a:t> </a:t>
            </a:r>
            <a:r>
              <a:rPr lang="en-US" sz="1800" dirty="0" err="1"/>
              <a:t>đầu</a:t>
            </a:r>
            <a:r>
              <a:rPr lang="en-US" sz="1800" dirty="0"/>
              <a:t> </a:t>
            </a:r>
            <a:r>
              <a:rPr lang="en-US" sz="1800" dirty="0" err="1"/>
              <a:t>tư</a:t>
            </a:r>
            <a:r>
              <a:rPr lang="en-US" sz="1800" dirty="0"/>
              <a:t> </a:t>
            </a:r>
            <a:r>
              <a:rPr lang="en-US" sz="1800" dirty="0" err="1"/>
              <a:t>đóng</a:t>
            </a:r>
            <a:r>
              <a:rPr lang="en-US" sz="1800" dirty="0"/>
              <a:t> </a:t>
            </a:r>
            <a:r>
              <a:rPr lang="en-US" sz="1800" dirty="0" err="1"/>
              <a:t>điện</a:t>
            </a:r>
            <a:r>
              <a:rPr lang="en-US" sz="1800" dirty="0"/>
              <a:t> </a:t>
            </a:r>
            <a:r>
              <a:rPr lang="en-US" sz="1800" dirty="0" err="1"/>
              <a:t>thành</a:t>
            </a:r>
            <a:r>
              <a:rPr lang="en-US" sz="1800" dirty="0"/>
              <a:t> </a:t>
            </a:r>
            <a:r>
              <a:rPr lang="en-US" sz="1800" dirty="0" err="1"/>
              <a:t>công</a:t>
            </a:r>
            <a:r>
              <a:rPr lang="en-US" sz="1800" dirty="0"/>
              <a:t>.</a:t>
            </a:r>
          </a:p>
        </p:txBody>
      </p:sp>
      <p:graphicFrame>
        <p:nvGraphicFramePr>
          <p:cNvPr id="4" name="Table 3"/>
          <p:cNvGraphicFramePr>
            <a:graphicFrameLocks noGrp="1"/>
          </p:cNvGraphicFramePr>
          <p:nvPr>
            <p:extLst>
              <p:ext uri="{D42A27DB-BD31-4B8C-83A1-F6EECF244321}">
                <p14:modId xmlns:p14="http://schemas.microsoft.com/office/powerpoint/2010/main" val="1407660672"/>
              </p:ext>
            </p:extLst>
          </p:nvPr>
        </p:nvGraphicFramePr>
        <p:xfrm>
          <a:off x="549474" y="1851670"/>
          <a:ext cx="5760640" cy="984042"/>
        </p:xfrm>
        <a:graphic>
          <a:graphicData uri="http://schemas.openxmlformats.org/drawingml/2006/table">
            <a:tbl>
              <a:tblPr firstRow="1" bandRow="1">
                <a:tableStyleId>{5C22544A-7EE6-4342-B048-85BDC9FD1C3A}</a:tableStyleId>
              </a:tblPr>
              <a:tblGrid>
                <a:gridCol w="1766596">
                  <a:extLst>
                    <a:ext uri="{9D8B030D-6E8A-4147-A177-3AD203B41FA5}">
                      <a16:colId xmlns:a16="http://schemas.microsoft.com/office/drawing/2014/main" val="1030328036"/>
                    </a:ext>
                  </a:extLst>
                </a:gridCol>
                <a:gridCol w="2073831">
                  <a:extLst>
                    <a:ext uri="{9D8B030D-6E8A-4147-A177-3AD203B41FA5}">
                      <a16:colId xmlns:a16="http://schemas.microsoft.com/office/drawing/2014/main" val="20001"/>
                    </a:ext>
                  </a:extLst>
                </a:gridCol>
                <a:gridCol w="1920213">
                  <a:extLst>
                    <a:ext uri="{9D8B030D-6E8A-4147-A177-3AD203B41FA5}">
                      <a16:colId xmlns:a16="http://schemas.microsoft.com/office/drawing/2014/main" val="20002"/>
                    </a:ext>
                  </a:extLst>
                </a:gridCol>
              </a:tblGrid>
              <a:tr h="374442">
                <a:tc>
                  <a:txBody>
                    <a:bodyPr/>
                    <a:lstStyle/>
                    <a:p>
                      <a:pPr algn="ctr"/>
                      <a:endParaRPr lang="en-US" sz="1500" dirty="0"/>
                    </a:p>
                  </a:txBody>
                  <a:tcPr anchor="ctr"/>
                </a:tc>
                <a:tc>
                  <a:txBody>
                    <a:bodyPr/>
                    <a:lstStyle/>
                    <a:p>
                      <a:pPr algn="ctr"/>
                      <a:r>
                        <a:rPr lang="en-US" sz="1500" dirty="0" err="1"/>
                        <a:t>Tháng</a:t>
                      </a:r>
                      <a:r>
                        <a:rPr lang="en-US" sz="1500" baseline="0" dirty="0"/>
                        <a:t> 5</a:t>
                      </a:r>
                      <a:endParaRPr lang="en-US" sz="1500" dirty="0"/>
                    </a:p>
                  </a:txBody>
                  <a:tcPr anchor="ctr"/>
                </a:tc>
                <a:tc>
                  <a:txBody>
                    <a:bodyPr/>
                    <a:lstStyle/>
                    <a:p>
                      <a:pPr marL="0" marR="0" indent="0" algn="ctr" defTabSz="685800" rtl="0" eaLnBrk="1" fontAlgn="auto" latinLnBrk="1" hangingPunct="1">
                        <a:lnSpc>
                          <a:spcPct val="100000"/>
                        </a:lnSpc>
                        <a:spcBef>
                          <a:spcPts val="0"/>
                        </a:spcBef>
                        <a:spcAft>
                          <a:spcPts val="0"/>
                        </a:spcAft>
                        <a:buClrTx/>
                        <a:buSzTx/>
                        <a:buFontTx/>
                        <a:buNone/>
                        <a:tabLst/>
                        <a:defRPr/>
                      </a:pPr>
                      <a:r>
                        <a:rPr lang="en-US" sz="1500" dirty="0" err="1"/>
                        <a:t>Tháng</a:t>
                      </a:r>
                      <a:r>
                        <a:rPr lang="en-US" sz="1500" baseline="0" dirty="0"/>
                        <a:t> 6</a:t>
                      </a:r>
                      <a:endParaRPr lang="en-US" sz="1500" dirty="0"/>
                    </a:p>
                  </a:txBody>
                  <a:tcPr anchor="ctr"/>
                </a:tc>
                <a:extLst>
                  <a:ext uri="{0D108BD9-81ED-4DB2-BD59-A6C34878D82A}">
                    <a16:rowId xmlns:a16="http://schemas.microsoft.com/office/drawing/2014/main" val="10000"/>
                  </a:ext>
                </a:extLst>
              </a:tr>
              <a:tr h="561662">
                <a:tc>
                  <a:txBody>
                    <a:bodyPr/>
                    <a:lstStyle/>
                    <a:p>
                      <a:pPr algn="ctr"/>
                      <a:r>
                        <a:rPr lang="en-US" sz="1500" dirty="0">
                          <a:solidFill>
                            <a:schemeClr val="tx1"/>
                          </a:solidFill>
                        </a:rPr>
                        <a:t>Công</a:t>
                      </a:r>
                      <a:r>
                        <a:rPr lang="en-US" sz="1500" baseline="0" dirty="0">
                          <a:solidFill>
                            <a:schemeClr val="tx1"/>
                          </a:solidFill>
                        </a:rPr>
                        <a:t> </a:t>
                      </a:r>
                      <a:r>
                        <a:rPr lang="en-US" sz="1500" baseline="0" dirty="0" err="1">
                          <a:solidFill>
                            <a:schemeClr val="tx1"/>
                          </a:solidFill>
                        </a:rPr>
                        <a:t>suất</a:t>
                      </a:r>
                      <a:r>
                        <a:rPr lang="en-US" sz="1500" baseline="0" dirty="0">
                          <a:solidFill>
                            <a:schemeClr val="tx1"/>
                          </a:solidFill>
                        </a:rPr>
                        <a:t> </a:t>
                      </a:r>
                      <a:r>
                        <a:rPr lang="en-US" sz="1500" baseline="0" dirty="0" err="1">
                          <a:solidFill>
                            <a:schemeClr val="tx1"/>
                          </a:solidFill>
                        </a:rPr>
                        <a:t>bổ</a:t>
                      </a:r>
                      <a:r>
                        <a:rPr lang="en-US" sz="1500" baseline="0" dirty="0">
                          <a:solidFill>
                            <a:schemeClr val="tx1"/>
                          </a:solidFill>
                        </a:rPr>
                        <a:t> sung</a:t>
                      </a:r>
                    </a:p>
                    <a:p>
                      <a:pPr algn="ctr"/>
                      <a:r>
                        <a:rPr lang="en-US" sz="1500" baseline="0" dirty="0">
                          <a:solidFill>
                            <a:srgbClr val="C00000"/>
                          </a:solidFill>
                        </a:rPr>
                        <a:t>(</a:t>
                      </a:r>
                      <a:r>
                        <a:rPr lang="en-US" sz="1500" baseline="0" dirty="0" err="1">
                          <a:solidFill>
                            <a:srgbClr val="C00000"/>
                          </a:solidFill>
                        </a:rPr>
                        <a:t>Nhà</a:t>
                      </a:r>
                      <a:r>
                        <a:rPr lang="en-US" sz="1500" baseline="0" dirty="0">
                          <a:solidFill>
                            <a:srgbClr val="C00000"/>
                          </a:solidFill>
                        </a:rPr>
                        <a:t> </a:t>
                      </a:r>
                      <a:r>
                        <a:rPr lang="en-US" sz="1500" baseline="0" dirty="0" err="1">
                          <a:solidFill>
                            <a:srgbClr val="C00000"/>
                          </a:solidFill>
                        </a:rPr>
                        <a:t>máy</a:t>
                      </a:r>
                      <a:r>
                        <a:rPr lang="en-US" sz="1500" baseline="0" dirty="0">
                          <a:solidFill>
                            <a:srgbClr val="C00000"/>
                          </a:solidFill>
                        </a:rPr>
                        <a:t>)</a:t>
                      </a:r>
                      <a:endParaRPr lang="en-US" sz="1500" dirty="0">
                        <a:solidFill>
                          <a:srgbClr val="C00000"/>
                        </a:solidFill>
                      </a:endParaRPr>
                    </a:p>
                  </a:txBody>
                  <a:tcPr anchor="ctr"/>
                </a:tc>
                <a:tc>
                  <a:txBody>
                    <a:bodyPr/>
                    <a:lstStyle/>
                    <a:p>
                      <a:pPr marL="0" algn="ctr" defTabSz="685800" rtl="0" eaLnBrk="1" latinLnBrk="1" hangingPunct="1">
                        <a:spcBef>
                          <a:spcPts val="600"/>
                        </a:spcBef>
                        <a:spcAft>
                          <a:spcPts val="0"/>
                        </a:spcAft>
                      </a:pPr>
                      <a:r>
                        <a:rPr lang="en-US" sz="1500" kern="1200" dirty="0">
                          <a:solidFill>
                            <a:schemeClr val="tx1"/>
                          </a:solidFill>
                          <a:latin typeface="+mn-lt"/>
                          <a:ea typeface="+mn-ea"/>
                          <a:cs typeface="+mn-cs"/>
                        </a:rPr>
                        <a:t>1296 </a:t>
                      </a:r>
                      <a:r>
                        <a:rPr lang="en-US" sz="1500" kern="1200" dirty="0" err="1">
                          <a:solidFill>
                            <a:schemeClr val="tx1"/>
                          </a:solidFill>
                          <a:latin typeface="+mn-lt"/>
                          <a:ea typeface="+mn-ea"/>
                          <a:cs typeface="+mn-cs"/>
                        </a:rPr>
                        <a:t>MWac</a:t>
                      </a:r>
                      <a:endParaRPr lang="en-US" sz="1500" kern="1200" dirty="0">
                        <a:solidFill>
                          <a:schemeClr val="tx1"/>
                        </a:solidFill>
                        <a:latin typeface="+mn-lt"/>
                        <a:ea typeface="+mn-ea"/>
                        <a:cs typeface="+mn-cs"/>
                      </a:endParaRPr>
                    </a:p>
                    <a:p>
                      <a:pPr marL="0" algn="ctr" defTabSz="685800" rtl="0" eaLnBrk="1" latinLnBrk="1" hangingPunct="1">
                        <a:spcBef>
                          <a:spcPts val="600"/>
                        </a:spcBef>
                        <a:spcAft>
                          <a:spcPts val="0"/>
                        </a:spcAft>
                      </a:pPr>
                      <a:r>
                        <a:rPr lang="en-US" sz="1500" kern="1200" dirty="0">
                          <a:solidFill>
                            <a:srgbClr val="C00000"/>
                          </a:solidFill>
                          <a:latin typeface="+mn-lt"/>
                          <a:ea typeface="+mn-ea"/>
                          <a:cs typeface="+mn-cs"/>
                        </a:rPr>
                        <a:t>(25 NM)</a:t>
                      </a:r>
                    </a:p>
                  </a:txBody>
                  <a:tcPr marL="68580" marR="68580" marT="0" marB="0" anchor="ctr"/>
                </a:tc>
                <a:tc>
                  <a:txBody>
                    <a:bodyPr/>
                    <a:lstStyle/>
                    <a:p>
                      <a:pPr algn="ctr">
                        <a:spcAft>
                          <a:spcPts val="600"/>
                        </a:spcAft>
                      </a:pPr>
                      <a:r>
                        <a:rPr lang="en-US" sz="1500" kern="1200" dirty="0">
                          <a:solidFill>
                            <a:schemeClr val="tx1"/>
                          </a:solidFill>
                          <a:latin typeface="+mn-lt"/>
                          <a:ea typeface="+mn-ea"/>
                          <a:cs typeface="+mn-cs"/>
                        </a:rPr>
                        <a:t>2621 </a:t>
                      </a:r>
                      <a:r>
                        <a:rPr lang="en-US" sz="1500" kern="1200" dirty="0" err="1">
                          <a:solidFill>
                            <a:schemeClr val="tx1"/>
                          </a:solidFill>
                          <a:latin typeface="+mn-lt"/>
                          <a:ea typeface="+mn-ea"/>
                          <a:cs typeface="+mn-cs"/>
                        </a:rPr>
                        <a:t>MWac</a:t>
                      </a:r>
                      <a:r>
                        <a:rPr lang="en-US" sz="1500" kern="1200" dirty="0">
                          <a:solidFill>
                            <a:schemeClr val="tx1"/>
                          </a:solidFill>
                          <a:latin typeface="+mn-lt"/>
                          <a:ea typeface="+mn-ea"/>
                          <a:cs typeface="+mn-cs"/>
                        </a:rPr>
                        <a:t> </a:t>
                      </a:r>
                    </a:p>
                    <a:p>
                      <a:pPr marL="0" algn="ctr" defTabSz="685800" rtl="0" eaLnBrk="1" latinLnBrk="1" hangingPunct="1">
                        <a:spcBef>
                          <a:spcPts val="600"/>
                        </a:spcBef>
                        <a:spcAft>
                          <a:spcPts val="0"/>
                        </a:spcAft>
                      </a:pPr>
                      <a:r>
                        <a:rPr lang="en-US" sz="1500" kern="1200" baseline="0" dirty="0">
                          <a:solidFill>
                            <a:srgbClr val="C00000"/>
                          </a:solidFill>
                          <a:latin typeface="+mn-lt"/>
                          <a:ea typeface="+mn-ea"/>
                          <a:cs typeface="+mn-cs"/>
                        </a:rPr>
                        <a:t>(49 NM)</a:t>
                      </a:r>
                    </a:p>
                  </a:txBody>
                  <a:tcPr marL="68580" marR="68580" marT="0"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30038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
          <p:cNvSpPr>
            <a:spLocks noGrp="1"/>
          </p:cNvSpPr>
          <p:nvPr>
            <p:ph type="body" sz="quarter" idx="10"/>
          </p:nvPr>
        </p:nvSpPr>
        <p:spPr>
          <a:xfrm flipH="1">
            <a:off x="-1" y="2591378"/>
            <a:ext cx="4018343" cy="1132500"/>
          </a:xfrm>
        </p:spPr>
        <p:txBody>
          <a:bodyPr/>
          <a:lstStyle/>
          <a:p>
            <a:r>
              <a:rPr lang="en-US" altLang="ko-KR" sz="2000" dirty="0" err="1"/>
              <a:t>Các</a:t>
            </a:r>
            <a:r>
              <a:rPr lang="en-US" altLang="ko-KR" sz="2000" dirty="0"/>
              <a:t> </a:t>
            </a:r>
            <a:r>
              <a:rPr lang="en-US" altLang="ko-KR" sz="2000" dirty="0" err="1"/>
              <a:t>thuận</a:t>
            </a:r>
            <a:r>
              <a:rPr lang="en-US" altLang="ko-KR" sz="2000" dirty="0"/>
              <a:t> </a:t>
            </a:r>
            <a:r>
              <a:rPr lang="en-US" altLang="ko-KR" sz="2000" dirty="0" err="1"/>
              <a:t>lợi</a:t>
            </a:r>
            <a:r>
              <a:rPr lang="en-US" altLang="ko-KR" sz="2000" dirty="0"/>
              <a:t>, </a:t>
            </a:r>
            <a:r>
              <a:rPr lang="en-US" altLang="ko-KR" sz="2000" dirty="0" err="1"/>
              <a:t>khó</a:t>
            </a:r>
            <a:r>
              <a:rPr lang="en-US" altLang="ko-KR" sz="2000" dirty="0"/>
              <a:t> </a:t>
            </a:r>
            <a:r>
              <a:rPr lang="en-US" altLang="ko-KR" sz="2000" dirty="0" err="1"/>
              <a:t>khăn</a:t>
            </a:r>
            <a:r>
              <a:rPr lang="en-US" altLang="ko-KR" sz="2000" dirty="0"/>
              <a:t> </a:t>
            </a:r>
            <a:r>
              <a:rPr lang="en-US" altLang="ko-KR" sz="2000" dirty="0" err="1"/>
              <a:t>trong</a:t>
            </a:r>
            <a:r>
              <a:rPr lang="en-US" altLang="ko-KR" sz="2000" dirty="0"/>
              <a:t> </a:t>
            </a:r>
            <a:r>
              <a:rPr lang="en-US" altLang="ko-KR" sz="2000" dirty="0" err="1"/>
              <a:t>vận</a:t>
            </a:r>
            <a:r>
              <a:rPr lang="en-US" altLang="ko-KR" sz="2000" dirty="0"/>
              <a:t> </a:t>
            </a:r>
            <a:r>
              <a:rPr lang="en-US" altLang="ko-KR" sz="2000" dirty="0" err="1"/>
              <a:t>hành</a:t>
            </a:r>
            <a:r>
              <a:rPr lang="en-US" altLang="ko-KR" sz="2000" dirty="0"/>
              <a:t> </a:t>
            </a:r>
            <a:r>
              <a:rPr lang="en-US" altLang="ko-KR" sz="2000" dirty="0" err="1"/>
              <a:t>nguồn</a:t>
            </a:r>
            <a:r>
              <a:rPr lang="en-US" altLang="ko-KR" sz="2000" dirty="0"/>
              <a:t> </a:t>
            </a:r>
            <a:r>
              <a:rPr lang="en-US" altLang="ko-KR" sz="2000" dirty="0" err="1"/>
              <a:t>điện</a:t>
            </a:r>
            <a:r>
              <a:rPr lang="en-US" altLang="ko-KR" sz="2000" dirty="0"/>
              <a:t> </a:t>
            </a:r>
            <a:r>
              <a:rPr lang="en-US" altLang="ko-KR" sz="2000" dirty="0" err="1"/>
              <a:t>mặt</a:t>
            </a:r>
            <a:r>
              <a:rPr lang="en-US" altLang="ko-KR" sz="2000" dirty="0"/>
              <a:t> </a:t>
            </a:r>
            <a:r>
              <a:rPr lang="en-US" altLang="ko-KR" sz="2000" dirty="0" err="1"/>
              <a:t>trời</a:t>
            </a:r>
            <a:endParaRPr lang="ko-KR" altLang="en-US" sz="2000" dirty="0"/>
          </a:p>
        </p:txBody>
      </p:sp>
      <p:sp>
        <p:nvSpPr>
          <p:cNvPr id="4" name="Shape 3"/>
          <p:cNvSpPr>
            <a:spLocks noGrp="1"/>
          </p:cNvSpPr>
          <p:nvPr>
            <p:ph type="body" sz="quarter" idx="12"/>
          </p:nvPr>
        </p:nvSpPr>
        <p:spPr/>
        <p:txBody>
          <a:bodyPr/>
          <a:lstStyle/>
          <a:p>
            <a:r>
              <a:rPr lang="en-US" altLang="ko-KR" dirty="0">
                <a:solidFill>
                  <a:schemeClr val="accent3"/>
                </a:solidFill>
              </a:rPr>
              <a:t>02</a:t>
            </a:r>
            <a:endParaRPr lang="ko-KR" altLang="en-US" dirty="0">
              <a:solidFill>
                <a:schemeClr val="accent3"/>
              </a:solidFill>
            </a:endParaRPr>
          </a:p>
        </p:txBody>
      </p:sp>
    </p:spTree>
    <p:extLst>
      <p:ext uri="{BB962C8B-B14F-4D97-AF65-F5344CB8AC3E}">
        <p14:creationId xmlns:p14="http://schemas.microsoft.com/office/powerpoint/2010/main" val="1479314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a:t>Thuận</a:t>
            </a:r>
            <a:r>
              <a:rPr lang="en-US" dirty="0"/>
              <a:t> </a:t>
            </a:r>
            <a:r>
              <a:rPr lang="en-US" dirty="0" err="1"/>
              <a:t>lợi</a:t>
            </a:r>
            <a:endParaRPr lang="en-US" dirty="0"/>
          </a:p>
        </p:txBody>
      </p:sp>
      <p:sp>
        <p:nvSpPr>
          <p:cNvPr id="3" name="Text Placeholder 2"/>
          <p:cNvSpPr>
            <a:spLocks noGrp="1"/>
          </p:cNvSpPr>
          <p:nvPr>
            <p:ph type="body" sz="quarter" idx="11"/>
          </p:nvPr>
        </p:nvSpPr>
        <p:spPr>
          <a:xfrm>
            <a:off x="196094" y="699542"/>
            <a:ext cx="6481762" cy="3960465"/>
          </a:xfrm>
        </p:spPr>
        <p:txBody>
          <a:bodyPr/>
          <a:lstStyle/>
          <a:p>
            <a:pPr marL="342900" indent="-342900" algn="just">
              <a:buFont typeface="+mj-lt"/>
              <a:buAutoNum type="arabicPeriod"/>
            </a:pPr>
            <a:r>
              <a:rPr lang="en-US" sz="1800" dirty="0" err="1"/>
              <a:t>Cơ</a:t>
            </a:r>
            <a:r>
              <a:rPr lang="en-US" sz="1800" dirty="0"/>
              <a:t> </a:t>
            </a:r>
            <a:r>
              <a:rPr lang="en-US" sz="1800" dirty="0" err="1"/>
              <a:t>chế</a:t>
            </a:r>
            <a:r>
              <a:rPr lang="en-US" sz="1800" dirty="0"/>
              <a:t> </a:t>
            </a:r>
            <a:r>
              <a:rPr lang="en-US" sz="1800" dirty="0" err="1"/>
              <a:t>khuyến</a:t>
            </a:r>
            <a:r>
              <a:rPr lang="en-US" sz="1800" dirty="0"/>
              <a:t> </a:t>
            </a:r>
            <a:r>
              <a:rPr lang="en-US" sz="1800" dirty="0" err="1"/>
              <a:t>khích</a:t>
            </a:r>
            <a:r>
              <a:rPr lang="en-US" sz="1800" dirty="0"/>
              <a:t> </a:t>
            </a:r>
            <a:r>
              <a:rPr lang="en-US" sz="1800" dirty="0" err="1"/>
              <a:t>đã</a:t>
            </a:r>
            <a:r>
              <a:rPr lang="en-US" sz="1800" dirty="0"/>
              <a:t> </a:t>
            </a:r>
            <a:r>
              <a:rPr lang="vi-VN" sz="1800" dirty="0"/>
              <a:t>thu hút các nhà đầu tư trong và ngoài nước tham gia vào lĩnh vực điện năng, giảm áp lực về việc thu xếp vốn xây dựng các công trình nguồn điện của Chính phủ</a:t>
            </a:r>
            <a:r>
              <a:rPr lang="en-US" sz="1800" dirty="0"/>
              <a:t>/</a:t>
            </a:r>
            <a:r>
              <a:rPr lang="en-US" sz="1800" dirty="0" err="1"/>
              <a:t>các</a:t>
            </a:r>
            <a:r>
              <a:rPr lang="en-US" sz="1800" dirty="0"/>
              <a:t> </a:t>
            </a:r>
            <a:r>
              <a:rPr lang="en-US" sz="1800" dirty="0" err="1"/>
              <a:t>Tập</a:t>
            </a:r>
            <a:r>
              <a:rPr lang="en-US" sz="1800" dirty="0"/>
              <a:t> </a:t>
            </a:r>
            <a:r>
              <a:rPr lang="en-US" sz="1800" dirty="0" err="1"/>
              <a:t>đoàn</a:t>
            </a:r>
            <a:r>
              <a:rPr lang="en-US" sz="1800" dirty="0"/>
              <a:t> </a:t>
            </a:r>
            <a:r>
              <a:rPr lang="en-US" sz="1800" dirty="0" err="1"/>
              <a:t>nhà</a:t>
            </a:r>
            <a:r>
              <a:rPr lang="en-US" sz="1800" dirty="0"/>
              <a:t> </a:t>
            </a:r>
            <a:r>
              <a:rPr lang="en-US" sz="1800" dirty="0" err="1"/>
              <a:t>nước</a:t>
            </a:r>
            <a:r>
              <a:rPr lang="vi-VN" sz="1800" dirty="0"/>
              <a:t>, qua đó góp phần tăng cường an ninh cung ứng điện Quốc gia</a:t>
            </a:r>
            <a:r>
              <a:rPr lang="en-US" sz="1800" dirty="0"/>
              <a:t>.</a:t>
            </a:r>
          </a:p>
          <a:p>
            <a:pPr marL="342900" indent="-342900" algn="just">
              <a:buFont typeface="+mj-lt"/>
              <a:buAutoNum type="arabicPeriod"/>
            </a:pPr>
            <a:r>
              <a:rPr lang="en-US" sz="1800" dirty="0"/>
              <a:t>V</a:t>
            </a:r>
            <a:r>
              <a:rPr lang="vi-VN" sz="1800" dirty="0"/>
              <a:t>ới đặc điểm khí hậu phù hợp, các dự án điện mặt trời, điện gió chủ yếu tập trung tại khu vực miền Nam và Nam Trung Bộ, là khu vực có tỷ trọng phụ tải chiếm khoảng 50% so với Toàn quốc, vì vậy với việc đưa vào các dự án năng lượng tái tạo, phần nào đó sẽ giảm bớt sự thiếu hụt về năng lượng tại miền Nam, qua đó tăng cường an ninh cung ứng điện và giảm căng thẳng trong công tác vận hành hệ thống điện</a:t>
            </a:r>
            <a:r>
              <a:rPr lang="en-US" sz="1800" dirty="0"/>
              <a:t>.</a:t>
            </a:r>
          </a:p>
          <a:p>
            <a:pPr marL="0" indent="0">
              <a:buNone/>
            </a:pPr>
            <a:endParaRPr lang="en-US" sz="1800" dirty="0"/>
          </a:p>
        </p:txBody>
      </p:sp>
    </p:spTree>
    <p:extLst>
      <p:ext uri="{BB962C8B-B14F-4D97-AF65-F5344CB8AC3E}">
        <p14:creationId xmlns:p14="http://schemas.microsoft.com/office/powerpoint/2010/main" val="531093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a:t>Khó</a:t>
            </a:r>
            <a:r>
              <a:rPr lang="en-US" dirty="0"/>
              <a:t> </a:t>
            </a:r>
            <a:r>
              <a:rPr lang="en-US" dirty="0" err="1"/>
              <a:t>khăn</a:t>
            </a:r>
            <a:r>
              <a:rPr lang="en-US" dirty="0"/>
              <a:t> do </a:t>
            </a:r>
            <a:r>
              <a:rPr lang="en-US" dirty="0" err="1"/>
              <a:t>vấn</a:t>
            </a:r>
            <a:r>
              <a:rPr lang="en-US" dirty="0"/>
              <a:t> </a:t>
            </a:r>
            <a:r>
              <a:rPr lang="en-US" dirty="0" err="1"/>
              <a:t>đề</a:t>
            </a:r>
            <a:r>
              <a:rPr lang="en-US" dirty="0"/>
              <a:t> </a:t>
            </a:r>
            <a:r>
              <a:rPr lang="en-US" dirty="0" err="1"/>
              <a:t>đầy</a:t>
            </a:r>
            <a:r>
              <a:rPr lang="en-US" dirty="0"/>
              <a:t>, </a:t>
            </a:r>
            <a:r>
              <a:rPr lang="en-US" dirty="0" err="1"/>
              <a:t>quá</a:t>
            </a:r>
            <a:r>
              <a:rPr lang="en-US" dirty="0"/>
              <a:t> </a:t>
            </a:r>
            <a:r>
              <a:rPr lang="en-US" dirty="0" err="1"/>
              <a:t>tải</a:t>
            </a:r>
            <a:endParaRPr lang="en-US" dirty="0"/>
          </a:p>
        </p:txBody>
      </p:sp>
      <p:sp>
        <p:nvSpPr>
          <p:cNvPr id="3" name="Text Placeholder 2"/>
          <p:cNvSpPr>
            <a:spLocks noGrp="1"/>
          </p:cNvSpPr>
          <p:nvPr>
            <p:ph type="body" sz="quarter" idx="11"/>
          </p:nvPr>
        </p:nvSpPr>
        <p:spPr>
          <a:xfrm>
            <a:off x="196094" y="699542"/>
            <a:ext cx="6481762" cy="3960465"/>
          </a:xfrm>
        </p:spPr>
        <p:txBody>
          <a:bodyPr/>
          <a:lstStyle/>
          <a:p>
            <a:pPr marL="0" indent="0" algn="just">
              <a:buNone/>
            </a:pPr>
            <a:r>
              <a:rPr lang="en-US" sz="1800" dirty="0"/>
              <a:t>Do </a:t>
            </a:r>
            <a:r>
              <a:rPr lang="en-US" sz="1800" dirty="0" err="1"/>
              <a:t>sự</a:t>
            </a:r>
            <a:r>
              <a:rPr lang="en-US" sz="1800" dirty="0"/>
              <a:t> </a:t>
            </a:r>
            <a:r>
              <a:rPr lang="en-US" sz="1800" dirty="0" err="1"/>
              <a:t>hấp</a:t>
            </a:r>
            <a:r>
              <a:rPr lang="en-US" sz="1800" dirty="0"/>
              <a:t> </a:t>
            </a:r>
            <a:r>
              <a:rPr lang="en-US" sz="1800" dirty="0" err="1"/>
              <a:t>hẫn</a:t>
            </a:r>
            <a:r>
              <a:rPr lang="en-US" sz="1800" dirty="0"/>
              <a:t> </a:t>
            </a:r>
            <a:r>
              <a:rPr lang="en-US" sz="1800" dirty="0" err="1"/>
              <a:t>của</a:t>
            </a:r>
            <a:r>
              <a:rPr lang="en-US" sz="1800" dirty="0"/>
              <a:t> </a:t>
            </a:r>
            <a:r>
              <a:rPr lang="en-US" sz="1800" dirty="0" err="1"/>
              <a:t>cơ</a:t>
            </a:r>
            <a:r>
              <a:rPr lang="en-US" sz="1800" dirty="0"/>
              <a:t> </a:t>
            </a:r>
            <a:r>
              <a:rPr lang="en-US" sz="1800" dirty="0" err="1"/>
              <a:t>chế</a:t>
            </a:r>
            <a:r>
              <a:rPr lang="en-US" sz="1800" dirty="0"/>
              <a:t> </a:t>
            </a:r>
            <a:r>
              <a:rPr lang="en-US" sz="1800" dirty="0" err="1"/>
              <a:t>giá</a:t>
            </a:r>
            <a:r>
              <a:rPr lang="en-US" sz="1800" dirty="0"/>
              <a:t>, </a:t>
            </a:r>
            <a:r>
              <a:rPr lang="en-US" sz="1800" dirty="0" err="1"/>
              <a:t>đến</a:t>
            </a:r>
            <a:r>
              <a:rPr lang="en-US" sz="1800" dirty="0"/>
              <a:t> </a:t>
            </a:r>
            <a:r>
              <a:rPr lang="en-US" sz="1800" dirty="0" err="1"/>
              <a:t>thời</a:t>
            </a:r>
            <a:r>
              <a:rPr lang="en-US" sz="1800" dirty="0"/>
              <a:t> </a:t>
            </a:r>
            <a:r>
              <a:rPr lang="en-US" sz="1800" dirty="0" err="1"/>
              <a:t>điểm</a:t>
            </a:r>
            <a:r>
              <a:rPr lang="en-US" sz="1800" dirty="0"/>
              <a:t> </a:t>
            </a:r>
            <a:r>
              <a:rPr lang="en-US" sz="1800" dirty="0" err="1"/>
              <a:t>hiện</a:t>
            </a:r>
            <a:r>
              <a:rPr lang="en-US" sz="1800" dirty="0"/>
              <a:t> </a:t>
            </a:r>
            <a:r>
              <a:rPr lang="en-US" sz="1800" dirty="0" err="1"/>
              <a:t>tại</a:t>
            </a:r>
            <a:r>
              <a:rPr lang="en-US" sz="1800" dirty="0"/>
              <a:t> </a:t>
            </a:r>
            <a:r>
              <a:rPr lang="en-US" sz="1800" dirty="0" err="1"/>
              <a:t>đã</a:t>
            </a:r>
            <a:r>
              <a:rPr lang="en-US" sz="1800" dirty="0"/>
              <a:t> </a:t>
            </a:r>
            <a:r>
              <a:rPr lang="en-US" sz="1800" dirty="0" err="1"/>
              <a:t>có</a:t>
            </a:r>
            <a:r>
              <a:rPr lang="en-US" sz="1800" dirty="0"/>
              <a:t> </a:t>
            </a:r>
            <a:r>
              <a:rPr lang="en-US" sz="1800" dirty="0" err="1"/>
              <a:t>khoảng</a:t>
            </a:r>
            <a:r>
              <a:rPr lang="en-US" sz="1800" dirty="0"/>
              <a:t> 15 000 </a:t>
            </a:r>
            <a:r>
              <a:rPr lang="en-US" sz="1800" dirty="0" err="1"/>
              <a:t>MWp</a:t>
            </a:r>
            <a:r>
              <a:rPr lang="en-US" sz="1800" dirty="0"/>
              <a:t> </a:t>
            </a:r>
            <a:r>
              <a:rPr lang="en-US" sz="1800" dirty="0" err="1"/>
              <a:t>các</a:t>
            </a:r>
            <a:r>
              <a:rPr lang="en-US" sz="1800" dirty="0"/>
              <a:t> </a:t>
            </a:r>
            <a:r>
              <a:rPr lang="en-US" sz="1800" dirty="0" err="1"/>
              <a:t>dự</a:t>
            </a:r>
            <a:r>
              <a:rPr lang="en-US" sz="1800" dirty="0"/>
              <a:t> </a:t>
            </a:r>
            <a:r>
              <a:rPr lang="en-US" sz="1800" dirty="0" err="1"/>
              <a:t>án</a:t>
            </a:r>
            <a:r>
              <a:rPr lang="en-US" sz="1800" dirty="0"/>
              <a:t> </a:t>
            </a:r>
            <a:r>
              <a:rPr lang="en-US" sz="1800" dirty="0" err="1"/>
              <a:t>điện</a:t>
            </a:r>
            <a:r>
              <a:rPr lang="en-US" sz="1800" dirty="0"/>
              <a:t> </a:t>
            </a:r>
            <a:r>
              <a:rPr lang="en-US" sz="1800" dirty="0" err="1"/>
              <a:t>mặt</a:t>
            </a:r>
            <a:r>
              <a:rPr lang="en-US" sz="1800" dirty="0"/>
              <a:t> </a:t>
            </a:r>
            <a:r>
              <a:rPr lang="en-US" sz="1800" dirty="0" err="1"/>
              <a:t>trời</a:t>
            </a:r>
            <a:r>
              <a:rPr lang="en-US" sz="1800" dirty="0"/>
              <a:t> </a:t>
            </a:r>
            <a:r>
              <a:rPr lang="en-US" sz="1800" dirty="0" err="1"/>
              <a:t>được</a:t>
            </a:r>
            <a:r>
              <a:rPr lang="en-US" sz="1800" dirty="0"/>
              <a:t> TTCP/BCT </a:t>
            </a:r>
            <a:r>
              <a:rPr lang="en-US" sz="1800" dirty="0" err="1"/>
              <a:t>phê</a:t>
            </a:r>
            <a:r>
              <a:rPr lang="en-US" sz="1800" dirty="0"/>
              <a:t> </a:t>
            </a:r>
            <a:r>
              <a:rPr lang="en-US" sz="1800" dirty="0" err="1"/>
              <a:t>duyệt</a:t>
            </a:r>
            <a:r>
              <a:rPr lang="en-US" sz="1800" dirty="0"/>
              <a:t> </a:t>
            </a:r>
            <a:r>
              <a:rPr lang="en-US" sz="1800" dirty="0" err="1"/>
              <a:t>bổ</a:t>
            </a:r>
            <a:r>
              <a:rPr lang="en-US" sz="1800" dirty="0"/>
              <a:t> sung </a:t>
            </a:r>
            <a:r>
              <a:rPr lang="en-US" sz="1800" dirty="0" err="1"/>
              <a:t>quy</a:t>
            </a:r>
            <a:r>
              <a:rPr lang="en-US" sz="1800" dirty="0"/>
              <a:t> </a:t>
            </a:r>
            <a:r>
              <a:rPr lang="en-US" sz="1800" dirty="0" err="1"/>
              <a:t>hoạch</a:t>
            </a:r>
            <a:r>
              <a:rPr lang="en-US" sz="1800" dirty="0"/>
              <a:t>, </a:t>
            </a:r>
            <a:r>
              <a:rPr lang="en-US" sz="1800" dirty="0" err="1"/>
              <a:t>các</a:t>
            </a:r>
            <a:r>
              <a:rPr lang="en-US" sz="1800" dirty="0"/>
              <a:t> </a:t>
            </a:r>
            <a:r>
              <a:rPr lang="en-US" sz="1800" dirty="0" err="1"/>
              <a:t>dự</a:t>
            </a:r>
            <a:r>
              <a:rPr lang="en-US" sz="1800" dirty="0"/>
              <a:t> </a:t>
            </a:r>
            <a:r>
              <a:rPr lang="en-US" sz="1800" dirty="0" err="1"/>
              <a:t>án</a:t>
            </a:r>
            <a:r>
              <a:rPr lang="en-US" sz="1800" dirty="0"/>
              <a:t> </a:t>
            </a:r>
            <a:r>
              <a:rPr lang="en-US" sz="1800" dirty="0" err="1"/>
              <a:t>tập</a:t>
            </a:r>
            <a:r>
              <a:rPr lang="en-US" sz="1800" dirty="0"/>
              <a:t> </a:t>
            </a:r>
            <a:r>
              <a:rPr lang="en-US" sz="1800" dirty="0" err="1"/>
              <a:t>trung</a:t>
            </a:r>
            <a:r>
              <a:rPr lang="en-US" sz="1800" dirty="0"/>
              <a:t> </a:t>
            </a:r>
            <a:r>
              <a:rPr lang="en-US" sz="1800" dirty="0" err="1"/>
              <a:t>tại</a:t>
            </a:r>
            <a:r>
              <a:rPr lang="en-US" sz="1800" dirty="0"/>
              <a:t> </a:t>
            </a:r>
            <a:r>
              <a:rPr lang="en-US" sz="1800" dirty="0" err="1"/>
              <a:t>khu</a:t>
            </a:r>
            <a:r>
              <a:rPr lang="en-US" sz="1800" dirty="0"/>
              <a:t> </a:t>
            </a:r>
            <a:r>
              <a:rPr lang="en-US" sz="1800" dirty="0" err="1"/>
              <a:t>vực</a:t>
            </a:r>
            <a:r>
              <a:rPr lang="en-US" sz="1800" dirty="0"/>
              <a:t> </a:t>
            </a:r>
            <a:r>
              <a:rPr lang="en-US" sz="1800" dirty="0" err="1"/>
              <a:t>miền</a:t>
            </a:r>
            <a:r>
              <a:rPr lang="en-US" sz="1800" dirty="0"/>
              <a:t> Trung </a:t>
            </a:r>
            <a:r>
              <a:rPr lang="en-US" sz="1800" dirty="0" err="1"/>
              <a:t>và</a:t>
            </a:r>
            <a:r>
              <a:rPr lang="en-US" sz="1800" dirty="0"/>
              <a:t> </a:t>
            </a:r>
            <a:r>
              <a:rPr lang="en-US" sz="1800" dirty="0" err="1"/>
              <a:t>miền</a:t>
            </a:r>
            <a:r>
              <a:rPr lang="en-US" sz="1800" dirty="0"/>
              <a:t> Nam do </a:t>
            </a:r>
            <a:r>
              <a:rPr lang="en-US" sz="1800" dirty="0" err="1"/>
              <a:t>thuận</a:t>
            </a:r>
            <a:r>
              <a:rPr lang="en-US" sz="1800" dirty="0"/>
              <a:t> </a:t>
            </a:r>
            <a:r>
              <a:rPr lang="en-US" sz="1800" dirty="0" err="1"/>
              <a:t>lợi</a:t>
            </a:r>
            <a:r>
              <a:rPr lang="en-US" sz="1800" dirty="0"/>
              <a:t> </a:t>
            </a:r>
            <a:r>
              <a:rPr lang="en-US" sz="1800" dirty="0" err="1"/>
              <a:t>về</a:t>
            </a:r>
            <a:r>
              <a:rPr lang="en-US" sz="1800" dirty="0"/>
              <a:t> </a:t>
            </a:r>
            <a:r>
              <a:rPr lang="en-US" sz="1800" dirty="0" err="1"/>
              <a:t>điều</a:t>
            </a:r>
            <a:r>
              <a:rPr lang="en-US" sz="1800" dirty="0"/>
              <a:t> </a:t>
            </a:r>
            <a:r>
              <a:rPr lang="en-US" sz="1800" dirty="0" err="1"/>
              <a:t>kiện</a:t>
            </a:r>
            <a:r>
              <a:rPr lang="en-US" sz="1800" dirty="0"/>
              <a:t> </a:t>
            </a:r>
            <a:r>
              <a:rPr lang="en-US" sz="1800" dirty="0" err="1"/>
              <a:t>bức</a:t>
            </a:r>
            <a:r>
              <a:rPr lang="en-US" sz="1800" dirty="0"/>
              <a:t> </a:t>
            </a:r>
            <a:r>
              <a:rPr lang="en-US" sz="1800" dirty="0" err="1"/>
              <a:t>xạ</a:t>
            </a:r>
            <a:r>
              <a:rPr lang="en-US" sz="1800" dirty="0"/>
              <a:t>. Theo </a:t>
            </a:r>
            <a:r>
              <a:rPr lang="en-US" sz="1800" dirty="0" err="1"/>
              <a:t>tính</a:t>
            </a:r>
            <a:r>
              <a:rPr lang="en-US" sz="1800" dirty="0"/>
              <a:t> </a:t>
            </a:r>
            <a:r>
              <a:rPr lang="en-US" sz="1800" dirty="0" err="1"/>
              <a:t>toán</a:t>
            </a:r>
            <a:r>
              <a:rPr lang="en-US" sz="1800" dirty="0"/>
              <a:t> </a:t>
            </a:r>
            <a:r>
              <a:rPr lang="en-US" sz="1800" dirty="0" err="1"/>
              <a:t>đến</a:t>
            </a:r>
            <a:r>
              <a:rPr lang="en-US" sz="1800" dirty="0"/>
              <a:t> </a:t>
            </a:r>
            <a:r>
              <a:rPr lang="en-US" sz="1800" dirty="0" err="1"/>
              <a:t>tháng</a:t>
            </a:r>
            <a:r>
              <a:rPr lang="en-US" sz="1800" dirty="0"/>
              <a:t> 6/2019, </a:t>
            </a:r>
            <a:r>
              <a:rPr lang="en-US" sz="1800" dirty="0" err="1"/>
              <a:t>khả</a:t>
            </a:r>
            <a:r>
              <a:rPr lang="en-US" sz="1800" dirty="0"/>
              <a:t> </a:t>
            </a:r>
            <a:r>
              <a:rPr lang="en-US" sz="1800" dirty="0" err="1"/>
              <a:t>năng</a:t>
            </a:r>
            <a:r>
              <a:rPr lang="en-US" sz="1800" dirty="0"/>
              <a:t> </a:t>
            </a:r>
            <a:r>
              <a:rPr lang="en-US" sz="1800" dirty="0" err="1"/>
              <a:t>giải</a:t>
            </a:r>
            <a:r>
              <a:rPr lang="en-US" sz="1800" dirty="0"/>
              <a:t> </a:t>
            </a:r>
            <a:r>
              <a:rPr lang="en-US" sz="1800" dirty="0" err="1"/>
              <a:t>tỏa</a:t>
            </a:r>
            <a:r>
              <a:rPr lang="en-US" sz="1800" dirty="0"/>
              <a:t> </a:t>
            </a:r>
            <a:r>
              <a:rPr lang="en-US" sz="1800" dirty="0" err="1"/>
              <a:t>công</a:t>
            </a:r>
            <a:r>
              <a:rPr lang="en-US" sz="1800" dirty="0"/>
              <a:t> </a:t>
            </a:r>
            <a:r>
              <a:rPr lang="en-US" sz="1800" dirty="0" err="1"/>
              <a:t>suất</a:t>
            </a:r>
            <a:r>
              <a:rPr lang="en-US" sz="1800" dirty="0"/>
              <a:t> </a:t>
            </a:r>
            <a:r>
              <a:rPr lang="en-US" sz="1800" dirty="0" err="1"/>
              <a:t>như</a:t>
            </a:r>
            <a:r>
              <a:rPr lang="en-US" sz="1800" dirty="0"/>
              <a:t> </a:t>
            </a:r>
            <a:r>
              <a:rPr lang="en-US" sz="1800" dirty="0" err="1"/>
              <a:t>sau</a:t>
            </a:r>
            <a:r>
              <a:rPr lang="en-US" sz="1800" dirty="0"/>
              <a:t>:</a:t>
            </a:r>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sz="1400" dirty="0"/>
          </a:p>
          <a:p>
            <a:pPr marL="0" indent="0" algn="just">
              <a:buNone/>
            </a:pPr>
            <a:endParaRPr lang="en-US" sz="1400" dirty="0"/>
          </a:p>
        </p:txBody>
      </p:sp>
      <p:graphicFrame>
        <p:nvGraphicFramePr>
          <p:cNvPr id="4" name="Table 3"/>
          <p:cNvGraphicFramePr>
            <a:graphicFrameLocks noGrp="1"/>
          </p:cNvGraphicFramePr>
          <p:nvPr>
            <p:extLst>
              <p:ext uri="{D42A27DB-BD31-4B8C-83A1-F6EECF244321}">
                <p14:modId xmlns:p14="http://schemas.microsoft.com/office/powerpoint/2010/main" val="3736831984"/>
              </p:ext>
            </p:extLst>
          </p:nvPr>
        </p:nvGraphicFramePr>
        <p:xfrm>
          <a:off x="276913" y="2427734"/>
          <a:ext cx="6536462" cy="2319044"/>
        </p:xfrm>
        <a:graphic>
          <a:graphicData uri="http://schemas.openxmlformats.org/drawingml/2006/table">
            <a:tbl>
              <a:tblPr>
                <a:tableStyleId>{5C22544A-7EE6-4342-B048-85BDC9FD1C3A}</a:tableStyleId>
              </a:tblPr>
              <a:tblGrid>
                <a:gridCol w="1248890">
                  <a:extLst>
                    <a:ext uri="{9D8B030D-6E8A-4147-A177-3AD203B41FA5}">
                      <a16:colId xmlns:a16="http://schemas.microsoft.com/office/drawing/2014/main" val="20000"/>
                    </a:ext>
                  </a:extLst>
                </a:gridCol>
                <a:gridCol w="1936294">
                  <a:extLst>
                    <a:ext uri="{9D8B030D-6E8A-4147-A177-3AD203B41FA5}">
                      <a16:colId xmlns:a16="http://schemas.microsoft.com/office/drawing/2014/main" val="20001"/>
                    </a:ext>
                  </a:extLst>
                </a:gridCol>
                <a:gridCol w="1716306">
                  <a:extLst>
                    <a:ext uri="{9D8B030D-6E8A-4147-A177-3AD203B41FA5}">
                      <a16:colId xmlns:a16="http://schemas.microsoft.com/office/drawing/2014/main" val="20002"/>
                    </a:ext>
                  </a:extLst>
                </a:gridCol>
                <a:gridCol w="1634972">
                  <a:extLst>
                    <a:ext uri="{9D8B030D-6E8A-4147-A177-3AD203B41FA5}">
                      <a16:colId xmlns:a16="http://schemas.microsoft.com/office/drawing/2014/main" val="20003"/>
                    </a:ext>
                  </a:extLst>
                </a:gridCol>
              </a:tblGrid>
              <a:tr h="235638">
                <a:tc rowSpan="2">
                  <a:txBody>
                    <a:bodyPr/>
                    <a:lstStyle/>
                    <a:p>
                      <a:pPr marL="0" algn="ctr" defTabSz="685800" rtl="0" eaLnBrk="1" fontAlgn="ctr" latinLnBrk="0" hangingPunct="1"/>
                      <a:r>
                        <a:rPr lang="en-US" sz="1200" b="1" kern="1200" dirty="0" err="1">
                          <a:solidFill>
                            <a:schemeClr val="lt1"/>
                          </a:solidFill>
                          <a:latin typeface="+mn-lt"/>
                          <a:ea typeface="+mn-ea"/>
                          <a:cs typeface="+mn-cs"/>
                        </a:rPr>
                        <a:t>Tỉnh</a:t>
                      </a:r>
                      <a:endParaRPr lang="en-US" sz="1200" b="1" kern="1200" dirty="0">
                        <a:solidFill>
                          <a:schemeClr val="lt1"/>
                        </a:solidFill>
                        <a:latin typeface="+mn-lt"/>
                        <a:ea typeface="+mn-ea"/>
                        <a:cs typeface="+mn-cs"/>
                      </a:endParaRPr>
                    </a:p>
                  </a:txBody>
                  <a:tcPr marL="9525" marR="9525" marT="9525" marB="0" anchor="ctr">
                    <a:solidFill>
                      <a:schemeClr val="accent4"/>
                    </a:solidFill>
                  </a:tcPr>
                </a:tc>
                <a:tc gridSpan="3">
                  <a:txBody>
                    <a:bodyPr/>
                    <a:lstStyle/>
                    <a:p>
                      <a:pPr marL="0" algn="ctr" defTabSz="685800" rtl="0" eaLnBrk="1" fontAlgn="ctr" latinLnBrk="0" hangingPunct="1"/>
                      <a:r>
                        <a:rPr lang="en-US" sz="1200" b="1" kern="1200" dirty="0" err="1">
                          <a:solidFill>
                            <a:schemeClr val="lt1"/>
                          </a:solidFill>
                          <a:latin typeface="+mn-lt"/>
                          <a:ea typeface="+mn-ea"/>
                          <a:cs typeface="+mn-cs"/>
                        </a:rPr>
                        <a:t>Tháng</a:t>
                      </a:r>
                      <a:r>
                        <a:rPr lang="en-US" sz="1200" b="1" kern="1200" dirty="0">
                          <a:solidFill>
                            <a:schemeClr val="lt1"/>
                          </a:solidFill>
                          <a:latin typeface="+mn-lt"/>
                          <a:ea typeface="+mn-ea"/>
                          <a:cs typeface="+mn-cs"/>
                        </a:rPr>
                        <a:t> 6 </a:t>
                      </a:r>
                      <a:r>
                        <a:rPr lang="en-US" sz="1200" b="1" kern="1200" dirty="0" err="1">
                          <a:solidFill>
                            <a:schemeClr val="lt1"/>
                          </a:solidFill>
                          <a:latin typeface="+mn-lt"/>
                          <a:ea typeface="+mn-ea"/>
                          <a:cs typeface="+mn-cs"/>
                        </a:rPr>
                        <a:t>năm</a:t>
                      </a:r>
                      <a:r>
                        <a:rPr lang="en-US" sz="1200" b="1" kern="1200" dirty="0">
                          <a:solidFill>
                            <a:schemeClr val="lt1"/>
                          </a:solidFill>
                          <a:latin typeface="+mn-lt"/>
                          <a:ea typeface="+mn-ea"/>
                          <a:cs typeface="+mn-cs"/>
                        </a:rPr>
                        <a:t> 2019</a:t>
                      </a:r>
                    </a:p>
                  </a:txBody>
                  <a:tcPr marL="9525" marR="9525" marT="9525" marB="0" anchor="ctr">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3582">
                <a:tc vMerge="1">
                  <a:txBody>
                    <a:bodyPr/>
                    <a:lstStyle/>
                    <a:p>
                      <a:endParaRPr lang="en-US"/>
                    </a:p>
                  </a:txBody>
                  <a:tcPr/>
                </a:tc>
                <a:tc>
                  <a:txBody>
                    <a:bodyPr/>
                    <a:lstStyle/>
                    <a:p>
                      <a:pPr marL="0" algn="ctr" defTabSz="685800" rtl="0" eaLnBrk="1" fontAlgn="ctr" latinLnBrk="0" hangingPunct="1"/>
                      <a:r>
                        <a:rPr lang="en-US" sz="1200" b="0" kern="1200" dirty="0">
                          <a:solidFill>
                            <a:schemeClr val="lt1"/>
                          </a:solidFill>
                          <a:latin typeface="+mn-lt"/>
                          <a:ea typeface="+mn-ea"/>
                          <a:cs typeface="+mn-cs"/>
                        </a:rPr>
                        <a:t>CS </a:t>
                      </a:r>
                      <a:r>
                        <a:rPr lang="en-US" sz="1200" b="0" kern="1200" dirty="0" err="1">
                          <a:solidFill>
                            <a:schemeClr val="lt1"/>
                          </a:solidFill>
                          <a:latin typeface="+mn-lt"/>
                          <a:ea typeface="+mn-ea"/>
                          <a:cs typeface="+mn-cs"/>
                        </a:rPr>
                        <a:t>theo</a:t>
                      </a:r>
                      <a:r>
                        <a:rPr lang="en-US" sz="1200" b="0" kern="1200" dirty="0">
                          <a:solidFill>
                            <a:schemeClr val="lt1"/>
                          </a:solidFill>
                          <a:latin typeface="+mn-lt"/>
                          <a:ea typeface="+mn-ea"/>
                          <a:cs typeface="+mn-cs"/>
                        </a:rPr>
                        <a:t> </a:t>
                      </a:r>
                      <a:r>
                        <a:rPr lang="en-US" sz="1200" b="0" kern="1200" dirty="0" err="1">
                          <a:solidFill>
                            <a:schemeClr val="lt1"/>
                          </a:solidFill>
                          <a:latin typeface="+mn-lt"/>
                          <a:ea typeface="+mn-ea"/>
                          <a:cs typeface="+mn-cs"/>
                        </a:rPr>
                        <a:t>tiến</a:t>
                      </a:r>
                      <a:r>
                        <a:rPr lang="en-US" sz="1200" b="0" kern="1200" dirty="0">
                          <a:solidFill>
                            <a:schemeClr val="lt1"/>
                          </a:solidFill>
                          <a:latin typeface="+mn-lt"/>
                          <a:ea typeface="+mn-ea"/>
                          <a:cs typeface="+mn-cs"/>
                        </a:rPr>
                        <a:t> </a:t>
                      </a:r>
                      <a:r>
                        <a:rPr lang="en-US" sz="1200" b="0" kern="1200" dirty="0" err="1">
                          <a:solidFill>
                            <a:schemeClr val="lt1"/>
                          </a:solidFill>
                          <a:latin typeface="+mn-lt"/>
                          <a:ea typeface="+mn-ea"/>
                          <a:cs typeface="+mn-cs"/>
                        </a:rPr>
                        <a:t>độ</a:t>
                      </a:r>
                      <a:r>
                        <a:rPr lang="en-US" sz="1200" b="0" kern="1200" dirty="0">
                          <a:solidFill>
                            <a:schemeClr val="lt1"/>
                          </a:solidFill>
                          <a:latin typeface="+mn-lt"/>
                          <a:ea typeface="+mn-ea"/>
                          <a:cs typeface="+mn-cs"/>
                        </a:rPr>
                        <a:t> EPTC </a:t>
                      </a:r>
                      <a:r>
                        <a:rPr lang="en-US" sz="1200" b="0" kern="1200" dirty="0" err="1">
                          <a:solidFill>
                            <a:schemeClr val="lt1"/>
                          </a:solidFill>
                          <a:latin typeface="+mn-lt"/>
                          <a:ea typeface="+mn-ea"/>
                          <a:cs typeface="+mn-cs"/>
                        </a:rPr>
                        <a:t>cấp</a:t>
                      </a:r>
                      <a:r>
                        <a:rPr lang="en-US" sz="1200" b="0" kern="1200" dirty="0">
                          <a:solidFill>
                            <a:schemeClr val="lt1"/>
                          </a:solidFill>
                          <a:latin typeface="+mn-lt"/>
                          <a:ea typeface="+mn-ea"/>
                          <a:cs typeface="+mn-cs"/>
                        </a:rPr>
                        <a:t> </a:t>
                      </a:r>
                      <a:br>
                        <a:rPr lang="en-US" sz="1200" b="0" kern="1200" dirty="0">
                          <a:solidFill>
                            <a:schemeClr val="lt1"/>
                          </a:solidFill>
                          <a:latin typeface="+mn-lt"/>
                          <a:ea typeface="+mn-ea"/>
                          <a:cs typeface="+mn-cs"/>
                        </a:rPr>
                      </a:br>
                      <a:r>
                        <a:rPr lang="en-US" sz="1200" b="0" kern="1200" dirty="0">
                          <a:solidFill>
                            <a:schemeClr val="lt1"/>
                          </a:solidFill>
                          <a:latin typeface="+mn-lt"/>
                          <a:ea typeface="+mn-ea"/>
                          <a:cs typeface="+mn-cs"/>
                        </a:rPr>
                        <a:t>(MWAC)</a:t>
                      </a:r>
                    </a:p>
                  </a:txBody>
                  <a:tcPr marL="9525" marR="9525" marT="9525" marB="0" anchor="ctr">
                    <a:solidFill>
                      <a:schemeClr val="accent4"/>
                    </a:solidFill>
                  </a:tcPr>
                </a:tc>
                <a:tc>
                  <a:txBody>
                    <a:bodyPr/>
                    <a:lstStyle/>
                    <a:p>
                      <a:pPr marL="0" algn="ctr" defTabSz="685800" rtl="0" eaLnBrk="1" fontAlgn="ctr" latinLnBrk="0" hangingPunct="1"/>
                      <a:r>
                        <a:rPr lang="en-US" sz="1200" b="0" kern="1200" dirty="0" err="1">
                          <a:solidFill>
                            <a:schemeClr val="lt1"/>
                          </a:solidFill>
                          <a:latin typeface="+mn-lt"/>
                          <a:ea typeface="+mn-ea"/>
                          <a:cs typeface="+mn-cs"/>
                        </a:rPr>
                        <a:t>Khả</a:t>
                      </a:r>
                      <a:r>
                        <a:rPr lang="en-US" sz="1200" b="0" kern="1200" dirty="0">
                          <a:solidFill>
                            <a:schemeClr val="lt1"/>
                          </a:solidFill>
                          <a:latin typeface="+mn-lt"/>
                          <a:ea typeface="+mn-ea"/>
                          <a:cs typeface="+mn-cs"/>
                        </a:rPr>
                        <a:t> </a:t>
                      </a:r>
                      <a:r>
                        <a:rPr lang="en-US" sz="1200" b="0" kern="1200" dirty="0" err="1">
                          <a:solidFill>
                            <a:schemeClr val="lt1"/>
                          </a:solidFill>
                          <a:latin typeface="+mn-lt"/>
                          <a:ea typeface="+mn-ea"/>
                          <a:cs typeface="+mn-cs"/>
                        </a:rPr>
                        <a:t>năng</a:t>
                      </a:r>
                      <a:r>
                        <a:rPr lang="en-US" sz="1200" b="0" kern="1200" dirty="0">
                          <a:solidFill>
                            <a:schemeClr val="lt1"/>
                          </a:solidFill>
                          <a:latin typeface="+mn-lt"/>
                          <a:ea typeface="+mn-ea"/>
                          <a:cs typeface="+mn-cs"/>
                        </a:rPr>
                        <a:t> </a:t>
                      </a:r>
                      <a:r>
                        <a:rPr lang="en-US" sz="1200" b="0" kern="1200" dirty="0" err="1">
                          <a:solidFill>
                            <a:schemeClr val="lt1"/>
                          </a:solidFill>
                          <a:latin typeface="+mn-lt"/>
                          <a:ea typeface="+mn-ea"/>
                          <a:cs typeface="+mn-cs"/>
                        </a:rPr>
                        <a:t>giải</a:t>
                      </a:r>
                      <a:r>
                        <a:rPr lang="en-US" sz="1200" b="0" kern="1200" dirty="0">
                          <a:solidFill>
                            <a:schemeClr val="lt1"/>
                          </a:solidFill>
                          <a:latin typeface="+mn-lt"/>
                          <a:ea typeface="+mn-ea"/>
                          <a:cs typeface="+mn-cs"/>
                        </a:rPr>
                        <a:t> </a:t>
                      </a:r>
                      <a:r>
                        <a:rPr lang="en-US" sz="1200" b="0" kern="1200" dirty="0" err="1">
                          <a:solidFill>
                            <a:schemeClr val="lt1"/>
                          </a:solidFill>
                          <a:latin typeface="+mn-lt"/>
                          <a:ea typeface="+mn-ea"/>
                          <a:cs typeface="+mn-cs"/>
                        </a:rPr>
                        <a:t>tỏa</a:t>
                      </a:r>
                      <a:r>
                        <a:rPr lang="en-US" sz="1200" b="0" kern="1200" dirty="0">
                          <a:solidFill>
                            <a:schemeClr val="lt1"/>
                          </a:solidFill>
                          <a:latin typeface="+mn-lt"/>
                          <a:ea typeface="+mn-ea"/>
                          <a:cs typeface="+mn-cs"/>
                        </a:rPr>
                        <a:t> </a:t>
                      </a:r>
                      <a:br>
                        <a:rPr lang="en-US" sz="1200" b="0" kern="1200" dirty="0">
                          <a:solidFill>
                            <a:schemeClr val="lt1"/>
                          </a:solidFill>
                          <a:latin typeface="+mn-lt"/>
                          <a:ea typeface="+mn-ea"/>
                          <a:cs typeface="+mn-cs"/>
                        </a:rPr>
                      </a:br>
                      <a:r>
                        <a:rPr lang="en-US" sz="1200" b="0" kern="1200" dirty="0">
                          <a:solidFill>
                            <a:schemeClr val="lt1"/>
                          </a:solidFill>
                          <a:latin typeface="+mn-lt"/>
                          <a:ea typeface="+mn-ea"/>
                          <a:cs typeface="+mn-cs"/>
                        </a:rPr>
                        <a:t>(MWAC)</a:t>
                      </a:r>
                    </a:p>
                  </a:txBody>
                  <a:tcPr marL="9525" marR="9525" marT="9525" marB="0" anchor="ctr">
                    <a:solidFill>
                      <a:schemeClr val="accent4"/>
                    </a:solidFill>
                  </a:tcPr>
                </a:tc>
                <a:tc>
                  <a:txBody>
                    <a:bodyPr/>
                    <a:lstStyle/>
                    <a:p>
                      <a:pPr marL="0" algn="ctr" defTabSz="685800" rtl="0" eaLnBrk="1" fontAlgn="ctr" latinLnBrk="0" hangingPunct="1"/>
                      <a:r>
                        <a:rPr lang="en-US" sz="1200" b="0" kern="1200" dirty="0">
                          <a:solidFill>
                            <a:schemeClr val="lt1"/>
                          </a:solidFill>
                          <a:latin typeface="+mn-lt"/>
                          <a:ea typeface="+mn-ea"/>
                          <a:cs typeface="+mn-cs"/>
                        </a:rPr>
                        <a:t>CS </a:t>
                      </a:r>
                      <a:r>
                        <a:rPr lang="en-US" sz="1200" b="0" kern="1200" dirty="0" err="1">
                          <a:solidFill>
                            <a:schemeClr val="lt1"/>
                          </a:solidFill>
                          <a:latin typeface="+mn-lt"/>
                          <a:ea typeface="+mn-ea"/>
                          <a:cs typeface="+mn-cs"/>
                        </a:rPr>
                        <a:t>phải</a:t>
                      </a:r>
                      <a:r>
                        <a:rPr lang="en-US" sz="1200" b="0" kern="1200" dirty="0">
                          <a:solidFill>
                            <a:schemeClr val="lt1"/>
                          </a:solidFill>
                          <a:latin typeface="+mn-lt"/>
                          <a:ea typeface="+mn-ea"/>
                          <a:cs typeface="+mn-cs"/>
                        </a:rPr>
                        <a:t> </a:t>
                      </a:r>
                      <a:r>
                        <a:rPr lang="en-US" sz="1200" b="0" kern="1200" dirty="0" err="1">
                          <a:solidFill>
                            <a:schemeClr val="lt1"/>
                          </a:solidFill>
                          <a:latin typeface="+mn-lt"/>
                          <a:ea typeface="+mn-ea"/>
                          <a:cs typeface="+mn-cs"/>
                        </a:rPr>
                        <a:t>giảm</a:t>
                      </a:r>
                      <a:r>
                        <a:rPr lang="en-US" sz="1200" b="0" kern="1200" dirty="0">
                          <a:solidFill>
                            <a:schemeClr val="lt1"/>
                          </a:solidFill>
                          <a:latin typeface="+mn-lt"/>
                          <a:ea typeface="+mn-ea"/>
                          <a:cs typeface="+mn-cs"/>
                        </a:rPr>
                        <a:t> </a:t>
                      </a:r>
                      <a:r>
                        <a:rPr lang="en-US" sz="1200" b="0" kern="1200" dirty="0" err="1">
                          <a:solidFill>
                            <a:schemeClr val="lt1"/>
                          </a:solidFill>
                          <a:latin typeface="+mn-lt"/>
                          <a:ea typeface="+mn-ea"/>
                          <a:cs typeface="+mn-cs"/>
                        </a:rPr>
                        <a:t>và</a:t>
                      </a:r>
                      <a:r>
                        <a:rPr lang="en-US" sz="1200" b="0" kern="1200" dirty="0">
                          <a:solidFill>
                            <a:schemeClr val="lt1"/>
                          </a:solidFill>
                          <a:latin typeface="+mn-lt"/>
                          <a:ea typeface="+mn-ea"/>
                          <a:cs typeface="+mn-cs"/>
                        </a:rPr>
                        <a:t> %/CS </a:t>
                      </a:r>
                      <a:r>
                        <a:rPr lang="en-US" sz="1200" b="0" kern="1200" dirty="0" err="1">
                          <a:solidFill>
                            <a:schemeClr val="lt1"/>
                          </a:solidFill>
                          <a:latin typeface="+mn-lt"/>
                          <a:ea typeface="+mn-ea"/>
                          <a:cs typeface="+mn-cs"/>
                        </a:rPr>
                        <a:t>phê</a:t>
                      </a:r>
                      <a:r>
                        <a:rPr lang="en-US" sz="1200" b="0" kern="1200" dirty="0">
                          <a:solidFill>
                            <a:schemeClr val="lt1"/>
                          </a:solidFill>
                          <a:latin typeface="+mn-lt"/>
                          <a:ea typeface="+mn-ea"/>
                          <a:cs typeface="+mn-cs"/>
                        </a:rPr>
                        <a:t> </a:t>
                      </a:r>
                      <a:r>
                        <a:rPr lang="en-US" sz="1200" b="0" kern="1200" dirty="0" err="1">
                          <a:solidFill>
                            <a:schemeClr val="lt1"/>
                          </a:solidFill>
                          <a:latin typeface="+mn-lt"/>
                          <a:ea typeface="+mn-ea"/>
                          <a:cs typeface="+mn-cs"/>
                        </a:rPr>
                        <a:t>duyệt</a:t>
                      </a:r>
                      <a:r>
                        <a:rPr lang="en-US" sz="1200" b="0" kern="1200" dirty="0">
                          <a:solidFill>
                            <a:schemeClr val="lt1"/>
                          </a:solidFill>
                          <a:latin typeface="+mn-lt"/>
                          <a:ea typeface="+mn-ea"/>
                          <a:cs typeface="+mn-cs"/>
                        </a:rPr>
                        <a:t> (MWAC)</a:t>
                      </a:r>
                    </a:p>
                  </a:txBody>
                  <a:tcPr marL="9525" marR="9525" marT="9525" marB="0" anchor="ctr">
                    <a:solidFill>
                      <a:schemeClr val="accent4"/>
                    </a:solidFill>
                  </a:tcPr>
                </a:tc>
                <a:extLst>
                  <a:ext uri="{0D108BD9-81ED-4DB2-BD59-A6C34878D82A}">
                    <a16:rowId xmlns:a16="http://schemas.microsoft.com/office/drawing/2014/main" val="10001"/>
                  </a:ext>
                </a:extLst>
              </a:tr>
              <a:tr h="233304">
                <a:tc>
                  <a:txBody>
                    <a:bodyPr/>
                    <a:lstStyle/>
                    <a:p>
                      <a:pPr algn="ctr" fontAlgn="ctr"/>
                      <a:r>
                        <a:rPr lang="en-US" sz="1200" u="none" strike="noStrike" dirty="0" err="1">
                          <a:effectLst/>
                        </a:rPr>
                        <a:t>Khánh</a:t>
                      </a:r>
                      <a:r>
                        <a:rPr lang="en-US" sz="1200" u="none" strike="noStrike" dirty="0">
                          <a:effectLst/>
                        </a:rPr>
                        <a:t> </a:t>
                      </a:r>
                      <a:r>
                        <a:rPr lang="en-US" sz="1200" u="none" strike="noStrike" dirty="0" err="1">
                          <a:effectLst/>
                        </a:rPr>
                        <a:t>Hòa</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214</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134</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80 (37%)</a:t>
                      </a:r>
                      <a:endParaRPr lang="en-US"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233304">
                <a:tc>
                  <a:txBody>
                    <a:bodyPr/>
                    <a:lstStyle/>
                    <a:p>
                      <a:pPr algn="ctr" fontAlgn="ctr"/>
                      <a:r>
                        <a:rPr lang="en-US" sz="1200" u="none" strike="noStrike" dirty="0" err="1">
                          <a:effectLst/>
                        </a:rPr>
                        <a:t>Phú</a:t>
                      </a:r>
                      <a:r>
                        <a:rPr lang="en-US" sz="1200" u="none" strike="noStrike" dirty="0">
                          <a:effectLst/>
                        </a:rPr>
                        <a:t> </a:t>
                      </a:r>
                      <a:r>
                        <a:rPr lang="en-US" sz="1200" u="none" strike="noStrike" dirty="0" err="1">
                          <a:effectLst/>
                        </a:rPr>
                        <a:t>Yên</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415</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245</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170 (41%)</a:t>
                      </a:r>
                      <a:endParaRPr lang="en-US"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233304">
                <a:tc>
                  <a:txBody>
                    <a:bodyPr/>
                    <a:lstStyle/>
                    <a:p>
                      <a:pPr algn="ctr" fontAlgn="ctr"/>
                      <a:r>
                        <a:rPr lang="en-US" sz="1200" u="none" strike="noStrike">
                          <a:effectLst/>
                        </a:rPr>
                        <a:t>Gia Lai</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89</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79</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10 (13%)</a:t>
                      </a:r>
                      <a:endParaRPr lang="en-US"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4"/>
                  </a:ext>
                </a:extLst>
              </a:tr>
              <a:tr h="233304">
                <a:tc>
                  <a:txBody>
                    <a:bodyPr/>
                    <a:lstStyle/>
                    <a:p>
                      <a:pPr algn="ctr" fontAlgn="ctr"/>
                      <a:r>
                        <a:rPr lang="en-US" sz="1200" u="none" strike="noStrike">
                          <a:effectLst/>
                        </a:rPr>
                        <a:t>Bình Thuận</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960</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500</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460 (48%)</a:t>
                      </a:r>
                      <a:endParaRPr lang="en-US"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5"/>
                  </a:ext>
                </a:extLst>
              </a:tr>
              <a:tr h="233304">
                <a:tc>
                  <a:txBody>
                    <a:bodyPr/>
                    <a:lstStyle/>
                    <a:p>
                      <a:pPr algn="ctr" fontAlgn="ctr"/>
                      <a:r>
                        <a:rPr lang="en-US" sz="1200" u="none" strike="noStrike">
                          <a:effectLst/>
                        </a:rPr>
                        <a:t>Ninh Thuận</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1099</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540</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559 (51%)</a:t>
                      </a:r>
                      <a:endParaRPr lang="en-US"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6"/>
                  </a:ext>
                </a:extLst>
              </a:tr>
              <a:tr h="233304">
                <a:tc>
                  <a:txBody>
                    <a:bodyPr/>
                    <a:lstStyle/>
                    <a:p>
                      <a:pPr algn="ctr" fontAlgn="ctr"/>
                      <a:r>
                        <a:rPr lang="en-US" sz="1200" u="none" strike="noStrike" dirty="0">
                          <a:effectLst/>
                        </a:rPr>
                        <a:t>An </a:t>
                      </a:r>
                      <a:r>
                        <a:rPr lang="en-US" sz="1200" u="none" strike="noStrike" dirty="0" err="1">
                          <a:effectLst/>
                        </a:rPr>
                        <a:t>Giang</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174</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134</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23 (23%)</a:t>
                      </a:r>
                      <a:endParaRPr lang="en-US"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532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a:t>Khó</a:t>
            </a:r>
            <a:r>
              <a:rPr lang="en-US" dirty="0"/>
              <a:t> </a:t>
            </a:r>
            <a:r>
              <a:rPr lang="en-US" dirty="0" err="1"/>
              <a:t>khăn</a:t>
            </a:r>
            <a:r>
              <a:rPr lang="en-US" dirty="0"/>
              <a:t> do </a:t>
            </a:r>
            <a:r>
              <a:rPr lang="en-US" dirty="0" err="1"/>
              <a:t>vấn</a:t>
            </a:r>
            <a:r>
              <a:rPr lang="en-US" dirty="0"/>
              <a:t> </a:t>
            </a:r>
            <a:r>
              <a:rPr lang="en-US" dirty="0" err="1"/>
              <a:t>đề</a:t>
            </a:r>
            <a:r>
              <a:rPr lang="en-US" dirty="0"/>
              <a:t> </a:t>
            </a:r>
            <a:r>
              <a:rPr lang="en-US" dirty="0" err="1"/>
              <a:t>đầy</a:t>
            </a:r>
            <a:r>
              <a:rPr lang="en-US" dirty="0"/>
              <a:t>, </a:t>
            </a:r>
            <a:r>
              <a:rPr lang="en-US" dirty="0" err="1"/>
              <a:t>quá</a:t>
            </a:r>
            <a:r>
              <a:rPr lang="en-US" dirty="0"/>
              <a:t> </a:t>
            </a:r>
            <a:r>
              <a:rPr lang="en-US" dirty="0" err="1"/>
              <a:t>tải</a:t>
            </a:r>
            <a:endParaRPr lang="en-US" dirty="0"/>
          </a:p>
        </p:txBody>
      </p:sp>
      <p:sp>
        <p:nvSpPr>
          <p:cNvPr id="3" name="Text Placeholder 2"/>
          <p:cNvSpPr>
            <a:spLocks noGrp="1"/>
          </p:cNvSpPr>
          <p:nvPr>
            <p:ph type="body" sz="quarter" idx="11"/>
          </p:nvPr>
        </p:nvSpPr>
        <p:spPr>
          <a:xfrm>
            <a:off x="196094" y="699542"/>
            <a:ext cx="6481762" cy="3960465"/>
          </a:xfrm>
        </p:spPr>
        <p:txBody>
          <a:bodyPr/>
          <a:lstStyle/>
          <a:p>
            <a:pPr marL="0" indent="0" algn="just">
              <a:buNone/>
            </a:pPr>
            <a:r>
              <a:rPr lang="en-US" sz="1800" dirty="0" err="1"/>
              <a:t>Với</a:t>
            </a:r>
            <a:r>
              <a:rPr lang="en-US" sz="1800" dirty="0"/>
              <a:t> </a:t>
            </a:r>
            <a:r>
              <a:rPr lang="en-US" sz="1800" dirty="0" err="1"/>
              <a:t>hiện</a:t>
            </a:r>
            <a:r>
              <a:rPr lang="en-US" sz="1800" dirty="0"/>
              <a:t> </a:t>
            </a:r>
            <a:r>
              <a:rPr lang="en-US" sz="1800" dirty="0" err="1"/>
              <a:t>trạng</a:t>
            </a:r>
            <a:r>
              <a:rPr lang="en-US" sz="1800" dirty="0"/>
              <a:t> </a:t>
            </a:r>
            <a:r>
              <a:rPr lang="en-US" sz="1800" dirty="0" err="1"/>
              <a:t>đầy</a:t>
            </a:r>
            <a:r>
              <a:rPr lang="en-US" sz="1800" dirty="0"/>
              <a:t>, </a:t>
            </a:r>
            <a:r>
              <a:rPr lang="en-US" sz="1800" dirty="0" err="1"/>
              <a:t>quá</a:t>
            </a:r>
            <a:r>
              <a:rPr lang="en-US" sz="1800" dirty="0"/>
              <a:t> </a:t>
            </a:r>
            <a:r>
              <a:rPr lang="en-US" sz="1800" dirty="0" err="1"/>
              <a:t>tải</a:t>
            </a:r>
            <a:r>
              <a:rPr lang="en-US" sz="1800" dirty="0"/>
              <a:t> </a:t>
            </a:r>
            <a:r>
              <a:rPr lang="en-US" sz="1800" dirty="0" err="1"/>
              <a:t>như</a:t>
            </a:r>
            <a:r>
              <a:rPr lang="en-US" sz="1800" dirty="0"/>
              <a:t> </a:t>
            </a:r>
            <a:r>
              <a:rPr lang="en-US" sz="1800" dirty="0" err="1"/>
              <a:t>vậy</a:t>
            </a:r>
            <a:r>
              <a:rPr lang="en-US" sz="1800" dirty="0"/>
              <a:t>, </a:t>
            </a:r>
            <a:r>
              <a:rPr lang="en-US" sz="1800" dirty="0" err="1"/>
              <a:t>các</a:t>
            </a:r>
            <a:r>
              <a:rPr lang="en-US" sz="1800" dirty="0"/>
              <a:t> </a:t>
            </a:r>
            <a:r>
              <a:rPr lang="en-US" sz="1800" dirty="0" err="1"/>
              <a:t>vấn</a:t>
            </a:r>
            <a:r>
              <a:rPr lang="en-US" sz="1800" dirty="0"/>
              <a:t> </a:t>
            </a:r>
            <a:r>
              <a:rPr lang="en-US" sz="1800" dirty="0" err="1"/>
              <a:t>đề</a:t>
            </a:r>
            <a:r>
              <a:rPr lang="en-US" sz="1800" dirty="0"/>
              <a:t>:</a:t>
            </a:r>
          </a:p>
          <a:p>
            <a:pPr algn="just"/>
            <a:r>
              <a:rPr lang="en-US" sz="1800" dirty="0" err="1"/>
              <a:t>Các</a:t>
            </a:r>
            <a:r>
              <a:rPr lang="en-US" sz="1800" dirty="0"/>
              <a:t> </a:t>
            </a:r>
            <a:r>
              <a:rPr lang="en-US" sz="1800" dirty="0" err="1"/>
              <a:t>phần</a:t>
            </a:r>
            <a:r>
              <a:rPr lang="en-US" sz="1800" dirty="0"/>
              <a:t> </a:t>
            </a:r>
            <a:r>
              <a:rPr lang="en-US" sz="1800" dirty="0" err="1"/>
              <a:t>tử</a:t>
            </a:r>
            <a:r>
              <a:rPr lang="en-US" sz="1800" dirty="0"/>
              <a:t> </a:t>
            </a:r>
            <a:r>
              <a:rPr lang="en-US" sz="1800" dirty="0" err="1"/>
              <a:t>đường</a:t>
            </a:r>
            <a:r>
              <a:rPr lang="en-US" sz="1800" dirty="0"/>
              <a:t> </a:t>
            </a:r>
            <a:r>
              <a:rPr lang="en-US" sz="1800" dirty="0" err="1"/>
              <a:t>dây</a:t>
            </a:r>
            <a:r>
              <a:rPr lang="en-US" sz="1800" dirty="0"/>
              <a:t>, </a:t>
            </a:r>
            <a:r>
              <a:rPr lang="en-US" sz="1800" dirty="0" err="1"/>
              <a:t>máy</a:t>
            </a:r>
            <a:r>
              <a:rPr lang="en-US" sz="1800" dirty="0"/>
              <a:t> </a:t>
            </a:r>
            <a:r>
              <a:rPr lang="en-US" sz="1800" dirty="0" err="1"/>
              <a:t>biến</a:t>
            </a:r>
            <a:r>
              <a:rPr lang="en-US" sz="1800" dirty="0"/>
              <a:t> </a:t>
            </a:r>
            <a:r>
              <a:rPr lang="en-US" sz="1800" dirty="0" err="1"/>
              <a:t>áp</a:t>
            </a:r>
            <a:r>
              <a:rPr lang="en-US" sz="1800" dirty="0"/>
              <a:t> </a:t>
            </a:r>
            <a:r>
              <a:rPr lang="vi-VN" sz="1800" dirty="0"/>
              <a:t>sẽ liên tục bị vi phạm</a:t>
            </a:r>
            <a:r>
              <a:rPr lang="en-US" sz="1800" dirty="0"/>
              <a:t> </a:t>
            </a:r>
            <a:r>
              <a:rPr lang="en-US" sz="1800" dirty="0" err="1"/>
              <a:t>giới</a:t>
            </a:r>
            <a:r>
              <a:rPr lang="en-US" sz="1800" dirty="0"/>
              <a:t> </a:t>
            </a:r>
            <a:r>
              <a:rPr lang="en-US" sz="1800" dirty="0" err="1"/>
              <a:t>hạn</a:t>
            </a:r>
            <a:r>
              <a:rPr lang="en-US" sz="1800" dirty="0"/>
              <a:t> </a:t>
            </a:r>
            <a:r>
              <a:rPr lang="en-US" sz="1800" dirty="0" err="1"/>
              <a:t>vận</a:t>
            </a:r>
            <a:r>
              <a:rPr lang="en-US" sz="1800" dirty="0"/>
              <a:t> </a:t>
            </a:r>
            <a:r>
              <a:rPr lang="en-US" sz="1800" dirty="0" err="1"/>
              <a:t>hành</a:t>
            </a:r>
            <a:r>
              <a:rPr lang="vi-VN" sz="1800" dirty="0"/>
              <a:t>, gây bất ổn hệ thống, nguy hiểm cho thiết bị</a:t>
            </a:r>
            <a:r>
              <a:rPr lang="en-US" sz="1800" dirty="0"/>
              <a:t>.</a:t>
            </a:r>
          </a:p>
          <a:p>
            <a:pPr algn="just"/>
            <a:r>
              <a:rPr lang="en-US" sz="1800" dirty="0"/>
              <a:t>P</a:t>
            </a:r>
            <a:r>
              <a:rPr lang="vi-VN" sz="1800" dirty="0"/>
              <a:t>hát sinh một khối lượng </a:t>
            </a:r>
            <a:r>
              <a:rPr lang="en-US" sz="1800" dirty="0" err="1"/>
              <a:t>công</a:t>
            </a:r>
            <a:r>
              <a:rPr lang="en-US" sz="1800" dirty="0"/>
              <a:t> </a:t>
            </a:r>
            <a:r>
              <a:rPr lang="en-US" sz="1800" dirty="0" err="1"/>
              <a:t>việc</a:t>
            </a:r>
            <a:r>
              <a:rPr lang="en-US" sz="1800" dirty="0"/>
              <a:t> </a:t>
            </a:r>
            <a:r>
              <a:rPr lang="vi-VN" sz="1800" dirty="0"/>
              <a:t>khổng lồ cần phải xử lý cho các Cấp điều độ</a:t>
            </a:r>
            <a:endParaRPr lang="en-US" sz="1800" dirty="0"/>
          </a:p>
          <a:p>
            <a:pPr marL="0" indent="0" algn="just">
              <a:buNone/>
            </a:pPr>
            <a:r>
              <a:rPr lang="en-US" sz="1800" dirty="0" err="1"/>
              <a:t>Dự</a:t>
            </a:r>
            <a:r>
              <a:rPr lang="en-US" sz="1800" dirty="0"/>
              <a:t> </a:t>
            </a:r>
            <a:r>
              <a:rPr lang="en-US" sz="1800" dirty="0" err="1"/>
              <a:t>kiến</a:t>
            </a:r>
            <a:r>
              <a:rPr lang="en-US" sz="1800" dirty="0"/>
              <a:t> </a:t>
            </a:r>
            <a:r>
              <a:rPr lang="en-US" sz="1800" dirty="0" err="1"/>
              <a:t>tình</a:t>
            </a:r>
            <a:r>
              <a:rPr lang="en-US" sz="1800" dirty="0"/>
              <a:t> </a:t>
            </a:r>
            <a:r>
              <a:rPr lang="en-US" sz="1800" dirty="0" err="1"/>
              <a:t>trạng</a:t>
            </a:r>
            <a:r>
              <a:rPr lang="en-US" sz="1800" dirty="0"/>
              <a:t> </a:t>
            </a:r>
            <a:r>
              <a:rPr lang="en-US" sz="1800" dirty="0" err="1"/>
              <a:t>đầy</a:t>
            </a:r>
            <a:r>
              <a:rPr lang="en-US" sz="1800" dirty="0"/>
              <a:t>, </a:t>
            </a:r>
            <a:r>
              <a:rPr lang="en-US" sz="1800" dirty="0" err="1"/>
              <a:t>quá</a:t>
            </a:r>
            <a:r>
              <a:rPr lang="en-US" sz="1800" dirty="0"/>
              <a:t> </a:t>
            </a:r>
            <a:r>
              <a:rPr lang="en-US" sz="1800" dirty="0" err="1"/>
              <a:t>tải</a:t>
            </a:r>
            <a:r>
              <a:rPr lang="en-US" sz="1800" dirty="0"/>
              <a:t> </a:t>
            </a:r>
            <a:r>
              <a:rPr lang="en-US" sz="1800" dirty="0" err="1"/>
              <a:t>sẽ</a:t>
            </a:r>
            <a:r>
              <a:rPr lang="en-US" sz="1800" dirty="0"/>
              <a:t> </a:t>
            </a:r>
            <a:r>
              <a:rPr lang="en-US" sz="1800" dirty="0" err="1"/>
              <a:t>duy</a:t>
            </a:r>
            <a:r>
              <a:rPr lang="en-US" sz="1800" dirty="0"/>
              <a:t> </a:t>
            </a:r>
            <a:r>
              <a:rPr lang="en-US" sz="1800" dirty="0" err="1"/>
              <a:t>trì</a:t>
            </a:r>
            <a:r>
              <a:rPr lang="en-US" sz="1800" dirty="0"/>
              <a:t> 3-5 </a:t>
            </a:r>
            <a:r>
              <a:rPr lang="en-US" sz="1800" dirty="0" err="1"/>
              <a:t>năm</a:t>
            </a:r>
            <a:r>
              <a:rPr lang="en-US" sz="1800" dirty="0"/>
              <a:t> </a:t>
            </a:r>
            <a:r>
              <a:rPr lang="en-US" sz="1800" dirty="0" err="1"/>
              <a:t>tiếp</a:t>
            </a:r>
            <a:r>
              <a:rPr lang="en-US" sz="1800" dirty="0"/>
              <a:t> </a:t>
            </a:r>
            <a:r>
              <a:rPr lang="en-US" sz="1800" dirty="0" err="1"/>
              <a:t>theo</a:t>
            </a:r>
            <a:r>
              <a:rPr lang="en-US" sz="1800" dirty="0"/>
              <a:t> </a:t>
            </a:r>
            <a:r>
              <a:rPr lang="en-US" sz="1800" dirty="0" err="1"/>
              <a:t>cho</a:t>
            </a:r>
            <a:r>
              <a:rPr lang="en-US" sz="1800" dirty="0"/>
              <a:t> </a:t>
            </a:r>
            <a:r>
              <a:rPr lang="en-US" sz="1800" dirty="0" err="1"/>
              <a:t>đến</a:t>
            </a:r>
            <a:r>
              <a:rPr lang="en-US" sz="1800" dirty="0"/>
              <a:t> </a:t>
            </a:r>
            <a:r>
              <a:rPr lang="en-US" sz="1800" dirty="0" err="1"/>
              <a:t>khi</a:t>
            </a:r>
            <a:r>
              <a:rPr lang="en-US" sz="1800" dirty="0"/>
              <a:t> </a:t>
            </a:r>
            <a:r>
              <a:rPr lang="en-US" sz="1800" dirty="0" err="1"/>
              <a:t>các</a:t>
            </a:r>
            <a:r>
              <a:rPr lang="en-US" sz="1800" dirty="0"/>
              <a:t> </a:t>
            </a:r>
            <a:r>
              <a:rPr lang="en-US" sz="1800" dirty="0" err="1"/>
              <a:t>công</a:t>
            </a:r>
            <a:r>
              <a:rPr lang="en-US" sz="1800" dirty="0"/>
              <a:t> </a:t>
            </a:r>
            <a:r>
              <a:rPr lang="en-US" sz="1800" dirty="0" err="1"/>
              <a:t>trình</a:t>
            </a:r>
            <a:r>
              <a:rPr lang="en-US" sz="1800" dirty="0"/>
              <a:t> </a:t>
            </a:r>
            <a:r>
              <a:rPr lang="en-US" sz="1800" dirty="0" err="1"/>
              <a:t>lưới</a:t>
            </a:r>
            <a:r>
              <a:rPr lang="en-US" sz="1800" dirty="0"/>
              <a:t> </a:t>
            </a:r>
            <a:r>
              <a:rPr lang="en-US" sz="1800" dirty="0" err="1"/>
              <a:t>điện</a:t>
            </a:r>
            <a:r>
              <a:rPr lang="en-US" sz="1800" dirty="0"/>
              <a:t> </a:t>
            </a:r>
            <a:r>
              <a:rPr lang="en-US" sz="1800" dirty="0" err="1"/>
              <a:t>giải</a:t>
            </a:r>
            <a:r>
              <a:rPr lang="en-US" sz="1800" dirty="0"/>
              <a:t> </a:t>
            </a:r>
            <a:r>
              <a:rPr lang="en-US" sz="1800" dirty="0" err="1"/>
              <a:t>tỏa</a:t>
            </a:r>
            <a:r>
              <a:rPr lang="en-US" sz="1800" dirty="0"/>
              <a:t> </a:t>
            </a:r>
            <a:r>
              <a:rPr lang="en-US" sz="1800" dirty="0" err="1"/>
              <a:t>công</a:t>
            </a:r>
            <a:r>
              <a:rPr lang="en-US" sz="1800" dirty="0"/>
              <a:t> </a:t>
            </a:r>
            <a:r>
              <a:rPr lang="en-US" sz="1800" dirty="0" err="1"/>
              <a:t>suất</a:t>
            </a:r>
            <a:r>
              <a:rPr lang="en-US" sz="1800" dirty="0"/>
              <a:t> </a:t>
            </a:r>
            <a:r>
              <a:rPr lang="en-US" sz="1800" dirty="0" err="1"/>
              <a:t>được</a:t>
            </a:r>
            <a:r>
              <a:rPr lang="en-US" sz="1800" dirty="0"/>
              <a:t> </a:t>
            </a:r>
            <a:r>
              <a:rPr lang="en-US" sz="1800" dirty="0" err="1"/>
              <a:t>đưa</a:t>
            </a:r>
            <a:r>
              <a:rPr lang="en-US" sz="1800" dirty="0"/>
              <a:t> </a:t>
            </a:r>
            <a:r>
              <a:rPr lang="en-US" sz="1800" dirty="0" err="1"/>
              <a:t>vào</a:t>
            </a:r>
            <a:r>
              <a:rPr lang="en-US" sz="1800" dirty="0"/>
              <a:t> </a:t>
            </a:r>
            <a:r>
              <a:rPr lang="en-US" sz="1800" dirty="0" err="1"/>
              <a:t>đồng</a:t>
            </a:r>
            <a:r>
              <a:rPr lang="en-US" sz="1800" dirty="0"/>
              <a:t> </a:t>
            </a:r>
            <a:r>
              <a:rPr lang="en-US" sz="1800" dirty="0" err="1"/>
              <a:t>bộ</a:t>
            </a:r>
            <a:r>
              <a:rPr lang="en-US" sz="1800" dirty="0"/>
              <a:t>.</a:t>
            </a:r>
          </a:p>
        </p:txBody>
      </p:sp>
    </p:spTree>
    <p:extLst>
      <p:ext uri="{BB962C8B-B14F-4D97-AF65-F5344CB8AC3E}">
        <p14:creationId xmlns:p14="http://schemas.microsoft.com/office/powerpoint/2010/main" val="422782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
          <p:cNvSpPr>
            <a:spLocks noGrp="1"/>
          </p:cNvSpPr>
          <p:nvPr>
            <p:ph type="body" sz="quarter" idx="10"/>
          </p:nvPr>
        </p:nvSpPr>
        <p:spPr/>
        <p:txBody>
          <a:bodyPr/>
          <a:lstStyle/>
          <a:p>
            <a:r>
              <a:rPr lang="en-GB" altLang="ko-KR" dirty="0" err="1"/>
              <a:t>Vấn</a:t>
            </a:r>
            <a:r>
              <a:rPr lang="en-GB" altLang="ko-KR" dirty="0"/>
              <a:t> </a:t>
            </a:r>
            <a:r>
              <a:rPr lang="en-GB" altLang="ko-KR" dirty="0" err="1"/>
              <a:t>đề</a:t>
            </a:r>
            <a:r>
              <a:rPr lang="en-GB" altLang="ko-KR" dirty="0"/>
              <a:t> </a:t>
            </a:r>
            <a:r>
              <a:rPr lang="en-GB" altLang="ko-KR" dirty="0" err="1"/>
              <a:t>tính</a:t>
            </a:r>
            <a:r>
              <a:rPr lang="en-GB" altLang="ko-KR" dirty="0"/>
              <a:t> </a:t>
            </a:r>
            <a:r>
              <a:rPr lang="en-GB" altLang="ko-KR" dirty="0" err="1"/>
              <a:t>bất</a:t>
            </a:r>
            <a:r>
              <a:rPr lang="en-GB" altLang="ko-KR" dirty="0"/>
              <a:t> </a:t>
            </a:r>
            <a:r>
              <a:rPr lang="en-GB" altLang="ko-KR" dirty="0" err="1"/>
              <a:t>định</a:t>
            </a:r>
            <a:r>
              <a:rPr lang="en-GB" altLang="ko-KR" dirty="0"/>
              <a:t> </a:t>
            </a:r>
            <a:r>
              <a:rPr lang="en-GB" altLang="ko-KR" dirty="0" err="1"/>
              <a:t>công</a:t>
            </a:r>
            <a:r>
              <a:rPr lang="en-GB" altLang="ko-KR" dirty="0"/>
              <a:t> </a:t>
            </a:r>
            <a:r>
              <a:rPr lang="en-GB" altLang="ko-KR" dirty="0" err="1"/>
              <a:t>suất</a:t>
            </a:r>
            <a:r>
              <a:rPr lang="en-GB" altLang="ko-KR" dirty="0"/>
              <a:t> </a:t>
            </a:r>
            <a:r>
              <a:rPr lang="en-GB" altLang="ko-KR" dirty="0" err="1"/>
              <a:t>phát</a:t>
            </a:r>
            <a:endParaRPr lang="en-GB" altLang="ko-KR" dirty="0"/>
          </a:p>
        </p:txBody>
      </p:sp>
      <p:sp>
        <p:nvSpPr>
          <p:cNvPr id="2" name="Text Placeholder 1"/>
          <p:cNvSpPr>
            <a:spLocks noGrp="1"/>
          </p:cNvSpPr>
          <p:nvPr>
            <p:ph type="body" sz="quarter" idx="11"/>
          </p:nvPr>
        </p:nvSpPr>
        <p:spPr>
          <a:xfrm>
            <a:off x="350150" y="3437358"/>
            <a:ext cx="6327706" cy="1360997"/>
          </a:xfrm>
        </p:spPr>
        <p:txBody>
          <a:bodyPr/>
          <a:lstStyle/>
          <a:p>
            <a:pPr marL="0" indent="0" algn="just">
              <a:buNone/>
            </a:pPr>
            <a:r>
              <a:rPr lang="en-US" sz="1600" dirty="0"/>
              <a:t>Công </a:t>
            </a:r>
            <a:r>
              <a:rPr lang="en-US" sz="1600" dirty="0" err="1"/>
              <a:t>suất</a:t>
            </a:r>
            <a:r>
              <a:rPr lang="en-US" sz="1600" dirty="0"/>
              <a:t> </a:t>
            </a:r>
            <a:r>
              <a:rPr lang="en-US" sz="1600" dirty="0" err="1"/>
              <a:t>nguồn</a:t>
            </a:r>
            <a:r>
              <a:rPr lang="en-US" sz="1600" dirty="0"/>
              <a:t> NLTT </a:t>
            </a:r>
            <a:r>
              <a:rPr lang="en-US" sz="1600" dirty="0" err="1"/>
              <a:t>thay</a:t>
            </a:r>
            <a:r>
              <a:rPr lang="en-US" sz="1600" dirty="0"/>
              <a:t> </a:t>
            </a:r>
            <a:r>
              <a:rPr lang="en-US" sz="1600" dirty="0" err="1"/>
              <a:t>đổi</a:t>
            </a:r>
            <a:r>
              <a:rPr lang="en-US" sz="1600" dirty="0"/>
              <a:t> </a:t>
            </a:r>
            <a:r>
              <a:rPr lang="en-US" sz="1600" dirty="0" err="1"/>
              <a:t>theo</a:t>
            </a:r>
            <a:r>
              <a:rPr lang="en-US" sz="1600" dirty="0"/>
              <a:t> </a:t>
            </a:r>
            <a:r>
              <a:rPr lang="en-US" sz="1600" dirty="0" err="1"/>
              <a:t>điều</a:t>
            </a:r>
            <a:r>
              <a:rPr lang="en-US" sz="1600" dirty="0"/>
              <a:t> </a:t>
            </a:r>
            <a:r>
              <a:rPr lang="en-US" sz="1600" dirty="0" err="1"/>
              <a:t>kiện</a:t>
            </a:r>
            <a:r>
              <a:rPr lang="en-US" sz="1600" dirty="0"/>
              <a:t> </a:t>
            </a:r>
            <a:r>
              <a:rPr lang="en-US" sz="1600" dirty="0" err="1"/>
              <a:t>thời</a:t>
            </a:r>
            <a:r>
              <a:rPr lang="en-US" sz="1600" dirty="0"/>
              <a:t> </a:t>
            </a:r>
            <a:r>
              <a:rPr lang="en-US" sz="1600" dirty="0" err="1"/>
              <a:t>tiết</a:t>
            </a:r>
            <a:r>
              <a:rPr lang="en-US" sz="1600" dirty="0"/>
              <a:t>: Theo </a:t>
            </a:r>
            <a:r>
              <a:rPr lang="en-US" sz="1600" dirty="0" err="1"/>
              <a:t>thống</a:t>
            </a:r>
            <a:r>
              <a:rPr lang="en-US" sz="1600" dirty="0"/>
              <a:t> </a:t>
            </a:r>
            <a:r>
              <a:rPr lang="en-US" sz="1600" dirty="0" err="1"/>
              <a:t>kê</a:t>
            </a:r>
            <a:r>
              <a:rPr lang="en-US" sz="1600" dirty="0"/>
              <a:t> </a:t>
            </a:r>
            <a:r>
              <a:rPr lang="en-US" sz="1600" dirty="0" err="1"/>
              <a:t>các</a:t>
            </a:r>
            <a:r>
              <a:rPr lang="en-US" sz="1600" dirty="0"/>
              <a:t> </a:t>
            </a:r>
            <a:r>
              <a:rPr lang="en-US" sz="1600" dirty="0" err="1"/>
              <a:t>dự</a:t>
            </a:r>
            <a:r>
              <a:rPr lang="en-US" sz="1600" dirty="0"/>
              <a:t> </a:t>
            </a:r>
            <a:r>
              <a:rPr lang="en-US" sz="1600" dirty="0" err="1"/>
              <a:t>án</a:t>
            </a:r>
            <a:r>
              <a:rPr lang="en-US" sz="1600" dirty="0"/>
              <a:t> </a:t>
            </a:r>
            <a:r>
              <a:rPr lang="en-US" sz="1600" dirty="0" err="1"/>
              <a:t>đã</a:t>
            </a:r>
            <a:r>
              <a:rPr lang="en-US" sz="1600" dirty="0"/>
              <a:t> </a:t>
            </a:r>
            <a:r>
              <a:rPr lang="en-US" sz="1600" dirty="0" err="1"/>
              <a:t>vận</a:t>
            </a:r>
            <a:r>
              <a:rPr lang="en-US" sz="1600" dirty="0"/>
              <a:t> </a:t>
            </a:r>
            <a:r>
              <a:rPr lang="en-US" sz="1600" dirty="0" err="1"/>
              <a:t>hành</a:t>
            </a:r>
            <a:r>
              <a:rPr lang="en-US" sz="1600" dirty="0"/>
              <a:t>, </a:t>
            </a:r>
            <a:r>
              <a:rPr lang="en-US" sz="1600" dirty="0" err="1"/>
              <a:t>công</a:t>
            </a:r>
            <a:r>
              <a:rPr lang="en-US" sz="1600" dirty="0"/>
              <a:t> </a:t>
            </a:r>
            <a:r>
              <a:rPr lang="en-US" sz="1600" dirty="0" err="1"/>
              <a:t>suất</a:t>
            </a:r>
            <a:r>
              <a:rPr lang="en-US" sz="1600" dirty="0"/>
              <a:t> </a:t>
            </a:r>
            <a:r>
              <a:rPr lang="en-US" sz="1600" dirty="0" err="1"/>
              <a:t>phát</a:t>
            </a:r>
            <a:r>
              <a:rPr lang="en-US" sz="1600" dirty="0"/>
              <a:t> </a:t>
            </a:r>
            <a:r>
              <a:rPr lang="en-US" sz="1600" dirty="0" err="1"/>
              <a:t>thay</a:t>
            </a:r>
            <a:r>
              <a:rPr lang="en-US" sz="1600" dirty="0"/>
              <a:t> </a:t>
            </a:r>
            <a:r>
              <a:rPr lang="en-US" sz="1600" dirty="0" err="1"/>
              <a:t>đổi</a:t>
            </a:r>
            <a:r>
              <a:rPr lang="en-US" sz="1600" dirty="0"/>
              <a:t> </a:t>
            </a:r>
            <a:r>
              <a:rPr lang="en-US" sz="1600" dirty="0" err="1"/>
              <a:t>trên</a:t>
            </a:r>
            <a:r>
              <a:rPr lang="en-US" sz="1600" dirty="0"/>
              <a:t> </a:t>
            </a:r>
            <a:r>
              <a:rPr lang="en-US" sz="1600" dirty="0" err="1"/>
              <a:t>từ</a:t>
            </a:r>
            <a:r>
              <a:rPr lang="en-US" sz="1600" dirty="0"/>
              <a:t> 60-80% </a:t>
            </a:r>
            <a:r>
              <a:rPr lang="en-US" sz="1600" dirty="0" err="1"/>
              <a:t>trong</a:t>
            </a:r>
            <a:r>
              <a:rPr lang="en-US" sz="1600" dirty="0"/>
              <a:t> </a:t>
            </a:r>
            <a:r>
              <a:rPr lang="en-US" sz="1600" dirty="0" err="1"/>
              <a:t>khoảng</a:t>
            </a:r>
            <a:r>
              <a:rPr lang="en-US" sz="1600" dirty="0"/>
              <a:t> </a:t>
            </a:r>
            <a:r>
              <a:rPr lang="en-US" sz="1600" dirty="0" err="1"/>
              <a:t>thời</a:t>
            </a:r>
            <a:r>
              <a:rPr lang="en-US" sz="1600" dirty="0"/>
              <a:t> </a:t>
            </a:r>
            <a:r>
              <a:rPr lang="en-US" sz="1600" dirty="0" err="1"/>
              <a:t>gian</a:t>
            </a:r>
            <a:r>
              <a:rPr lang="en-US" sz="1600" dirty="0"/>
              <a:t> </a:t>
            </a:r>
            <a:r>
              <a:rPr lang="en-US" sz="1600" dirty="0" err="1"/>
              <a:t>chỉ</a:t>
            </a:r>
            <a:r>
              <a:rPr lang="en-US" sz="1600" dirty="0"/>
              <a:t> 5-10 </a:t>
            </a:r>
            <a:r>
              <a:rPr lang="en-US" sz="1600" dirty="0" err="1"/>
              <a:t>phút</a:t>
            </a:r>
            <a:r>
              <a:rPr lang="en-US" sz="1600" dirty="0"/>
              <a:t>. </a:t>
            </a:r>
            <a:r>
              <a:rPr lang="en-US" sz="1600" dirty="0" err="1"/>
              <a:t>Các</a:t>
            </a:r>
            <a:r>
              <a:rPr lang="en-US" sz="1600" dirty="0"/>
              <a:t> </a:t>
            </a:r>
            <a:r>
              <a:rPr lang="en-US" sz="1600" dirty="0" err="1"/>
              <a:t>biến</a:t>
            </a:r>
            <a:r>
              <a:rPr lang="en-US" sz="1600" dirty="0"/>
              <a:t> </a:t>
            </a:r>
            <a:r>
              <a:rPr lang="en-US" sz="1600" dirty="0" err="1"/>
              <a:t>động</a:t>
            </a:r>
            <a:r>
              <a:rPr lang="en-US" sz="1600" dirty="0"/>
              <a:t> </a:t>
            </a:r>
            <a:r>
              <a:rPr lang="en-US" sz="1600" dirty="0" err="1"/>
              <a:t>xẩy</a:t>
            </a:r>
            <a:r>
              <a:rPr lang="en-US" sz="1600" dirty="0"/>
              <a:t> </a:t>
            </a:r>
            <a:r>
              <a:rPr lang="en-US" sz="1600" dirty="0" err="1"/>
              <a:t>ra</a:t>
            </a:r>
            <a:r>
              <a:rPr lang="en-US" sz="1600" dirty="0"/>
              <a:t> </a:t>
            </a:r>
            <a:r>
              <a:rPr lang="en-US" sz="1600" dirty="0" err="1"/>
              <a:t>ngẫu</a:t>
            </a:r>
            <a:r>
              <a:rPr lang="en-US" sz="1600" dirty="0"/>
              <a:t> </a:t>
            </a:r>
            <a:r>
              <a:rPr lang="en-US" sz="1600" dirty="0" err="1"/>
              <a:t>nhiên</a:t>
            </a:r>
            <a:r>
              <a:rPr lang="en-US" sz="1600" dirty="0"/>
              <a:t> </a:t>
            </a:r>
            <a:r>
              <a:rPr lang="en-US" sz="1600" dirty="0" err="1"/>
              <a:t>theo</a:t>
            </a:r>
            <a:r>
              <a:rPr lang="en-US" sz="1600" dirty="0"/>
              <a:t> </a:t>
            </a:r>
            <a:r>
              <a:rPr lang="en-US" sz="1600" dirty="0" err="1"/>
              <a:t>điều</a:t>
            </a:r>
            <a:r>
              <a:rPr lang="en-US" sz="1600" dirty="0"/>
              <a:t> </a:t>
            </a:r>
            <a:r>
              <a:rPr lang="en-US" sz="1600" dirty="0" err="1"/>
              <a:t>kiện</a:t>
            </a:r>
            <a:r>
              <a:rPr lang="en-US" sz="1600" dirty="0"/>
              <a:t> </a:t>
            </a:r>
            <a:r>
              <a:rPr lang="en-US" sz="1600" dirty="0" err="1"/>
              <a:t>thời</a:t>
            </a:r>
            <a:r>
              <a:rPr lang="en-US" sz="1600" dirty="0"/>
              <a:t> </a:t>
            </a:r>
            <a:r>
              <a:rPr lang="en-US" sz="1600" dirty="0" err="1"/>
              <a:t>tiết</a:t>
            </a:r>
            <a:r>
              <a:rPr lang="en-US" sz="1600" dirty="0"/>
              <a:t> </a:t>
            </a:r>
            <a:r>
              <a:rPr lang="en-US" sz="1600" dirty="0" err="1"/>
              <a:t>và</a:t>
            </a:r>
            <a:r>
              <a:rPr lang="en-US" sz="1600" dirty="0"/>
              <a:t> </a:t>
            </a:r>
            <a:r>
              <a:rPr lang="en-US" sz="1600" dirty="0" err="1"/>
              <a:t>các</a:t>
            </a:r>
            <a:r>
              <a:rPr lang="en-US" sz="1600" dirty="0"/>
              <a:t> </a:t>
            </a:r>
            <a:r>
              <a:rPr lang="en-US" sz="1600" dirty="0" err="1"/>
              <a:t>dự</a:t>
            </a:r>
            <a:r>
              <a:rPr lang="en-US" sz="1600" dirty="0"/>
              <a:t> </a:t>
            </a:r>
            <a:r>
              <a:rPr lang="en-US" sz="1600" dirty="0" err="1"/>
              <a:t>án</a:t>
            </a:r>
            <a:r>
              <a:rPr lang="en-US" sz="1600" dirty="0"/>
              <a:t> </a:t>
            </a:r>
            <a:r>
              <a:rPr lang="en-US" sz="1600" dirty="0" err="1"/>
              <a:t>trong</a:t>
            </a:r>
            <a:r>
              <a:rPr lang="en-US" sz="1600" dirty="0"/>
              <a:t> </a:t>
            </a:r>
            <a:r>
              <a:rPr lang="en-US" sz="1600" dirty="0" err="1"/>
              <a:t>cùng</a:t>
            </a:r>
            <a:r>
              <a:rPr lang="en-US" sz="1600" dirty="0"/>
              <a:t> 1 </a:t>
            </a:r>
            <a:r>
              <a:rPr lang="en-US" sz="1600" dirty="0" err="1"/>
              <a:t>khu</a:t>
            </a:r>
            <a:r>
              <a:rPr lang="en-US" sz="1600" dirty="0"/>
              <a:t> </a:t>
            </a:r>
            <a:r>
              <a:rPr lang="en-US" sz="1600" dirty="0" err="1"/>
              <a:t>vực</a:t>
            </a:r>
            <a:r>
              <a:rPr lang="en-US" sz="1600" dirty="0"/>
              <a:t> </a:t>
            </a:r>
            <a:r>
              <a:rPr lang="en-US" sz="1600" dirty="0" err="1"/>
              <a:t>thường</a:t>
            </a:r>
            <a:r>
              <a:rPr lang="en-US" sz="1600" dirty="0"/>
              <a:t> </a:t>
            </a:r>
            <a:r>
              <a:rPr lang="en-US" sz="1600" dirty="0" err="1"/>
              <a:t>biến</a:t>
            </a:r>
            <a:r>
              <a:rPr lang="en-US" sz="1600" dirty="0"/>
              <a:t> </a:t>
            </a:r>
            <a:r>
              <a:rPr lang="en-US" sz="1600" dirty="0" err="1"/>
              <a:t>động</a:t>
            </a:r>
            <a:r>
              <a:rPr lang="en-US" sz="1600" dirty="0"/>
              <a:t> </a:t>
            </a:r>
            <a:r>
              <a:rPr lang="en-US" sz="1600" dirty="0" err="1"/>
              <a:t>đồng</a:t>
            </a:r>
            <a:r>
              <a:rPr lang="en-US" sz="1600" dirty="0"/>
              <a:t> </a:t>
            </a:r>
            <a:r>
              <a:rPr lang="en-US" sz="1600" dirty="0" err="1"/>
              <a:t>thời</a:t>
            </a:r>
            <a:r>
              <a:rPr lang="en-US" sz="1600" dirty="0"/>
              <a:t>.</a:t>
            </a:r>
          </a:p>
        </p:txBody>
      </p:sp>
      <p:pic>
        <p:nvPicPr>
          <p:cNvPr id="3" name="Picture 2"/>
          <p:cNvPicPr>
            <a:picLocks noChangeAspect="1"/>
          </p:cNvPicPr>
          <p:nvPr/>
        </p:nvPicPr>
        <p:blipFill>
          <a:blip r:embed="rId3"/>
          <a:stretch>
            <a:fillRect/>
          </a:stretch>
        </p:blipFill>
        <p:spPr>
          <a:xfrm>
            <a:off x="350150" y="688120"/>
            <a:ext cx="6173650" cy="2747726"/>
          </a:xfrm>
          <a:prstGeom prst="rect">
            <a:avLst/>
          </a:prstGeom>
          <a:ln>
            <a:solidFill>
              <a:schemeClr val="accent1"/>
            </a:solidFill>
          </a:ln>
        </p:spPr>
      </p:pic>
    </p:spTree>
    <p:extLst>
      <p:ext uri="{BB962C8B-B14F-4D97-AF65-F5344CB8AC3E}">
        <p14:creationId xmlns:p14="http://schemas.microsoft.com/office/powerpoint/2010/main" val="3703748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
          <p:cNvSpPr>
            <a:spLocks noGrp="1"/>
          </p:cNvSpPr>
          <p:nvPr>
            <p:ph type="body" sz="quarter" idx="10"/>
          </p:nvPr>
        </p:nvSpPr>
        <p:spPr/>
        <p:txBody>
          <a:bodyPr/>
          <a:lstStyle/>
          <a:p>
            <a:r>
              <a:rPr lang="en-GB" altLang="ko-KR" dirty="0" err="1"/>
              <a:t>Vấn</a:t>
            </a:r>
            <a:r>
              <a:rPr lang="en-GB" altLang="ko-KR" dirty="0"/>
              <a:t> </a:t>
            </a:r>
            <a:r>
              <a:rPr lang="en-GB" altLang="ko-KR" dirty="0" err="1"/>
              <a:t>đề</a:t>
            </a:r>
            <a:r>
              <a:rPr lang="en-GB" altLang="ko-KR" dirty="0"/>
              <a:t> </a:t>
            </a:r>
            <a:r>
              <a:rPr lang="en-GB" altLang="ko-KR" dirty="0" err="1"/>
              <a:t>tính</a:t>
            </a:r>
            <a:r>
              <a:rPr lang="en-GB" altLang="ko-KR" dirty="0"/>
              <a:t> </a:t>
            </a:r>
            <a:r>
              <a:rPr lang="en-GB" altLang="ko-KR" dirty="0" err="1"/>
              <a:t>bất</a:t>
            </a:r>
            <a:r>
              <a:rPr lang="en-GB" altLang="ko-KR" dirty="0"/>
              <a:t> </a:t>
            </a:r>
            <a:r>
              <a:rPr lang="en-GB" altLang="ko-KR" dirty="0" err="1"/>
              <a:t>định</a:t>
            </a:r>
            <a:r>
              <a:rPr lang="en-GB" altLang="ko-KR" dirty="0"/>
              <a:t> </a:t>
            </a:r>
            <a:r>
              <a:rPr lang="en-GB" altLang="ko-KR" dirty="0" err="1"/>
              <a:t>công</a:t>
            </a:r>
            <a:r>
              <a:rPr lang="en-GB" altLang="ko-KR" dirty="0"/>
              <a:t> </a:t>
            </a:r>
            <a:r>
              <a:rPr lang="en-GB" altLang="ko-KR" dirty="0" err="1"/>
              <a:t>suất</a:t>
            </a:r>
            <a:r>
              <a:rPr lang="en-GB" altLang="ko-KR" dirty="0"/>
              <a:t> </a:t>
            </a:r>
            <a:r>
              <a:rPr lang="en-GB" altLang="ko-KR" dirty="0" err="1"/>
              <a:t>phát</a:t>
            </a:r>
            <a:endParaRPr lang="en-GB" altLang="ko-KR" dirty="0"/>
          </a:p>
        </p:txBody>
      </p:sp>
      <p:sp>
        <p:nvSpPr>
          <p:cNvPr id="2" name="Text Placeholder 1"/>
          <p:cNvSpPr>
            <a:spLocks noGrp="1"/>
          </p:cNvSpPr>
          <p:nvPr>
            <p:ph type="body" sz="quarter" idx="11"/>
          </p:nvPr>
        </p:nvSpPr>
        <p:spPr>
          <a:xfrm>
            <a:off x="333139" y="2864239"/>
            <a:ext cx="6327706" cy="1867751"/>
          </a:xfrm>
        </p:spPr>
        <p:txBody>
          <a:bodyPr/>
          <a:lstStyle/>
          <a:p>
            <a:pPr marL="0" indent="0" algn="just">
              <a:buNone/>
            </a:pPr>
            <a:r>
              <a:rPr lang="en-US" sz="1600" dirty="0" err="1"/>
              <a:t>Đặc</a:t>
            </a:r>
            <a:r>
              <a:rPr lang="en-US" sz="1600" dirty="0"/>
              <a:t> </a:t>
            </a:r>
            <a:r>
              <a:rPr lang="en-US" sz="1600" dirty="0" err="1"/>
              <a:t>điểm</a:t>
            </a:r>
            <a:r>
              <a:rPr lang="en-US" sz="1600" dirty="0"/>
              <a:t> </a:t>
            </a:r>
            <a:r>
              <a:rPr lang="en-US" sz="1600" dirty="0" err="1"/>
              <a:t>vận</a:t>
            </a:r>
            <a:r>
              <a:rPr lang="en-US" sz="1600" dirty="0"/>
              <a:t> </a:t>
            </a:r>
            <a:r>
              <a:rPr lang="en-US" sz="1600" dirty="0" err="1"/>
              <a:t>hành</a:t>
            </a:r>
            <a:r>
              <a:rPr lang="en-US" sz="1600" dirty="0"/>
              <a:t> </a:t>
            </a:r>
            <a:r>
              <a:rPr lang="en-US" sz="1600" dirty="0" err="1"/>
              <a:t>hệ</a:t>
            </a:r>
            <a:r>
              <a:rPr lang="en-US" sz="1600" dirty="0"/>
              <a:t> </a:t>
            </a:r>
            <a:r>
              <a:rPr lang="en-US" sz="1600" dirty="0" err="1"/>
              <a:t>thống</a:t>
            </a:r>
            <a:r>
              <a:rPr lang="en-US" sz="1600" dirty="0"/>
              <a:t> </a:t>
            </a:r>
            <a:r>
              <a:rPr lang="en-US" sz="1600" dirty="0" err="1"/>
              <a:t>điện</a:t>
            </a:r>
            <a:r>
              <a:rPr lang="en-US" sz="1600" dirty="0"/>
              <a:t> </a:t>
            </a:r>
            <a:r>
              <a:rPr lang="en-US" sz="1600" dirty="0" err="1"/>
              <a:t>cần</a:t>
            </a:r>
            <a:r>
              <a:rPr lang="en-US" sz="1600" dirty="0"/>
              <a:t> </a:t>
            </a:r>
            <a:r>
              <a:rPr lang="en-US" sz="1600" dirty="0" err="1"/>
              <a:t>luôn</a:t>
            </a:r>
            <a:r>
              <a:rPr lang="en-US" sz="1600" dirty="0"/>
              <a:t> </a:t>
            </a:r>
            <a:r>
              <a:rPr lang="en-US" sz="1600" dirty="0" err="1"/>
              <a:t>luôn</a:t>
            </a:r>
            <a:r>
              <a:rPr lang="en-US" sz="1600" dirty="0"/>
              <a:t> </a:t>
            </a:r>
            <a:r>
              <a:rPr lang="en-US" sz="1600" dirty="0" err="1"/>
              <a:t>duy</a:t>
            </a:r>
            <a:r>
              <a:rPr lang="en-US" sz="1600" dirty="0"/>
              <a:t> </a:t>
            </a:r>
            <a:r>
              <a:rPr lang="en-US" sz="1600" dirty="0" err="1"/>
              <a:t>trì</a:t>
            </a:r>
            <a:r>
              <a:rPr lang="en-US" sz="1600" dirty="0"/>
              <a:t> </a:t>
            </a:r>
            <a:r>
              <a:rPr lang="en-US" sz="1600" dirty="0" err="1"/>
              <a:t>cân</a:t>
            </a:r>
            <a:r>
              <a:rPr lang="en-US" sz="1600" dirty="0"/>
              <a:t> </a:t>
            </a:r>
            <a:r>
              <a:rPr lang="en-US" sz="1600" dirty="0" err="1"/>
              <a:t>bằng</a:t>
            </a:r>
            <a:r>
              <a:rPr lang="en-US" sz="1600" dirty="0"/>
              <a:t> </a:t>
            </a:r>
            <a:r>
              <a:rPr lang="en-US" sz="1600" dirty="0" err="1"/>
              <a:t>giữa</a:t>
            </a:r>
            <a:r>
              <a:rPr lang="en-US" sz="1600" dirty="0"/>
              <a:t> </a:t>
            </a:r>
            <a:r>
              <a:rPr lang="en-US" sz="1600" dirty="0" err="1"/>
              <a:t>nguồn</a:t>
            </a:r>
            <a:r>
              <a:rPr lang="en-US" sz="1600" dirty="0"/>
              <a:t> </a:t>
            </a:r>
            <a:r>
              <a:rPr lang="en-US" sz="1600" dirty="0" err="1"/>
              <a:t>và</a:t>
            </a:r>
            <a:r>
              <a:rPr lang="en-US" sz="1600" dirty="0"/>
              <a:t> </a:t>
            </a:r>
            <a:r>
              <a:rPr lang="en-US" sz="1600" dirty="0" err="1"/>
              <a:t>tải</a:t>
            </a:r>
            <a:r>
              <a:rPr lang="en-US" sz="1600" dirty="0"/>
              <a:t>. </a:t>
            </a:r>
            <a:r>
              <a:rPr lang="en-US" sz="1600" dirty="0" err="1"/>
              <a:t>Với</a:t>
            </a:r>
            <a:r>
              <a:rPr lang="en-US" sz="1600" dirty="0"/>
              <a:t> </a:t>
            </a:r>
            <a:r>
              <a:rPr lang="en-US" sz="1600" dirty="0" err="1"/>
              <a:t>sự</a:t>
            </a:r>
            <a:r>
              <a:rPr lang="en-US" sz="1600" dirty="0"/>
              <a:t> </a:t>
            </a:r>
            <a:r>
              <a:rPr lang="en-US" sz="1600" dirty="0" err="1"/>
              <a:t>biến</a:t>
            </a:r>
            <a:r>
              <a:rPr lang="en-US" sz="1600" dirty="0"/>
              <a:t> </a:t>
            </a:r>
            <a:r>
              <a:rPr lang="en-US" sz="1600" dirty="0" err="1"/>
              <a:t>thiên</a:t>
            </a:r>
            <a:r>
              <a:rPr lang="en-US" sz="1600" dirty="0"/>
              <a:t> </a:t>
            </a:r>
            <a:r>
              <a:rPr lang="en-US" sz="1600" dirty="0" err="1"/>
              <a:t>công</a:t>
            </a:r>
            <a:r>
              <a:rPr lang="en-US" sz="1600" dirty="0"/>
              <a:t> </a:t>
            </a:r>
            <a:r>
              <a:rPr lang="en-US" sz="1600" dirty="0" err="1"/>
              <a:t>suất</a:t>
            </a:r>
            <a:r>
              <a:rPr lang="en-US" sz="1600" dirty="0"/>
              <a:t> </a:t>
            </a:r>
            <a:r>
              <a:rPr lang="en-US" sz="1600" dirty="0" err="1"/>
              <a:t>như</a:t>
            </a:r>
            <a:r>
              <a:rPr lang="en-US" sz="1600" dirty="0"/>
              <a:t> </a:t>
            </a:r>
            <a:r>
              <a:rPr lang="en-US" sz="1600" dirty="0" err="1"/>
              <a:t>vậy</a:t>
            </a:r>
            <a:r>
              <a:rPr lang="en-US" sz="1600" dirty="0"/>
              <a:t>, </a:t>
            </a:r>
            <a:r>
              <a:rPr lang="en-US" sz="1600" dirty="0" err="1"/>
              <a:t>hệ</a:t>
            </a:r>
            <a:r>
              <a:rPr lang="en-US" sz="1600" dirty="0"/>
              <a:t> </a:t>
            </a:r>
            <a:r>
              <a:rPr lang="en-US" sz="1600" dirty="0" err="1"/>
              <a:t>thống</a:t>
            </a:r>
            <a:r>
              <a:rPr lang="en-US" sz="1600" dirty="0"/>
              <a:t> </a:t>
            </a:r>
            <a:r>
              <a:rPr lang="en-US" sz="1600" dirty="0" err="1"/>
              <a:t>điện</a:t>
            </a:r>
            <a:r>
              <a:rPr lang="en-US" sz="1600" dirty="0"/>
              <a:t> </a:t>
            </a:r>
            <a:r>
              <a:rPr lang="en-US" sz="1600" dirty="0" err="1"/>
              <a:t>luôn</a:t>
            </a:r>
            <a:r>
              <a:rPr lang="en-US" sz="1600" dirty="0"/>
              <a:t> </a:t>
            </a:r>
            <a:r>
              <a:rPr lang="en-US" sz="1600" dirty="0" err="1"/>
              <a:t>cần</a:t>
            </a:r>
            <a:r>
              <a:rPr lang="en-US" sz="1600" dirty="0"/>
              <a:t> </a:t>
            </a:r>
            <a:r>
              <a:rPr lang="en-US" sz="1600" dirty="0" err="1"/>
              <a:t>phải</a:t>
            </a:r>
            <a:r>
              <a:rPr lang="en-US" sz="1600" dirty="0"/>
              <a:t> </a:t>
            </a:r>
            <a:r>
              <a:rPr lang="en-US" sz="1600" dirty="0" err="1"/>
              <a:t>duy</a:t>
            </a:r>
            <a:r>
              <a:rPr lang="en-US" sz="1600" dirty="0"/>
              <a:t> </a:t>
            </a:r>
            <a:r>
              <a:rPr lang="en-US" sz="1600" dirty="0" err="1"/>
              <a:t>trì</a:t>
            </a:r>
            <a:r>
              <a:rPr lang="en-US" sz="1600" dirty="0"/>
              <a:t> </a:t>
            </a:r>
            <a:r>
              <a:rPr lang="en-US" sz="1600" dirty="0" err="1"/>
              <a:t>một</a:t>
            </a:r>
            <a:r>
              <a:rPr lang="en-US" sz="1600" dirty="0"/>
              <a:t> </a:t>
            </a:r>
            <a:r>
              <a:rPr lang="en-US" sz="1600" dirty="0" err="1"/>
              <a:t>lượng</a:t>
            </a:r>
            <a:r>
              <a:rPr lang="en-US" sz="1600" dirty="0"/>
              <a:t> </a:t>
            </a:r>
            <a:r>
              <a:rPr lang="en-US" sz="1600" dirty="0" err="1"/>
              <a:t>công</a:t>
            </a:r>
            <a:r>
              <a:rPr lang="en-US" sz="1600" dirty="0"/>
              <a:t> </a:t>
            </a:r>
            <a:r>
              <a:rPr lang="en-US" sz="1600" dirty="0" err="1"/>
              <a:t>suất</a:t>
            </a:r>
            <a:r>
              <a:rPr lang="en-US" sz="1600" dirty="0"/>
              <a:t> </a:t>
            </a:r>
            <a:r>
              <a:rPr lang="en-US" sz="1600" dirty="0" err="1"/>
              <a:t>dự</a:t>
            </a:r>
            <a:r>
              <a:rPr lang="en-US" sz="1600" dirty="0"/>
              <a:t> </a:t>
            </a:r>
            <a:r>
              <a:rPr lang="en-US" sz="1600" dirty="0" err="1"/>
              <a:t>phòng</a:t>
            </a:r>
            <a:r>
              <a:rPr lang="en-US" sz="1600" dirty="0"/>
              <a:t> </a:t>
            </a:r>
            <a:r>
              <a:rPr lang="en-US" sz="1600" dirty="0" err="1"/>
              <a:t>điều</a:t>
            </a:r>
            <a:r>
              <a:rPr lang="en-US" sz="1600" dirty="0"/>
              <a:t> </a:t>
            </a:r>
            <a:r>
              <a:rPr lang="en-US" sz="1600" dirty="0" err="1"/>
              <a:t>chỉnh</a:t>
            </a:r>
            <a:r>
              <a:rPr lang="en-US" sz="1600" dirty="0"/>
              <a:t> </a:t>
            </a:r>
            <a:r>
              <a:rPr lang="en-US" sz="1600" dirty="0" err="1"/>
              <a:t>tần</a:t>
            </a:r>
            <a:r>
              <a:rPr lang="en-US" sz="1600" dirty="0"/>
              <a:t> </a:t>
            </a:r>
            <a:r>
              <a:rPr lang="en-US" sz="1600" dirty="0" err="1"/>
              <a:t>số</a:t>
            </a:r>
            <a:r>
              <a:rPr lang="en-US" sz="1600" dirty="0"/>
              <a:t> </a:t>
            </a:r>
            <a:r>
              <a:rPr lang="en-US" sz="1600" dirty="0" err="1"/>
              <a:t>tương</a:t>
            </a:r>
            <a:r>
              <a:rPr lang="en-US" sz="1600" dirty="0"/>
              <a:t> </a:t>
            </a:r>
            <a:r>
              <a:rPr lang="en-US" sz="1600" dirty="0" err="1"/>
              <a:t>ứng</a:t>
            </a:r>
            <a:r>
              <a:rPr lang="en-US" sz="1600" dirty="0"/>
              <a:t>, </a:t>
            </a:r>
            <a:r>
              <a:rPr lang="en-US" sz="1600" dirty="0" err="1"/>
              <a:t>gây</a:t>
            </a:r>
            <a:r>
              <a:rPr lang="en-US" sz="1600" dirty="0"/>
              <a:t> </a:t>
            </a:r>
            <a:r>
              <a:rPr lang="en-US" sz="1600" dirty="0" err="1"/>
              <a:t>khó</a:t>
            </a:r>
            <a:r>
              <a:rPr lang="en-US" sz="1600" dirty="0"/>
              <a:t> </a:t>
            </a:r>
            <a:r>
              <a:rPr lang="en-US" sz="1600" dirty="0" err="1"/>
              <a:t>khăn</a:t>
            </a:r>
            <a:r>
              <a:rPr lang="en-US" sz="1600" dirty="0"/>
              <a:t> </a:t>
            </a:r>
            <a:r>
              <a:rPr lang="en-US" sz="1600" dirty="0" err="1"/>
              <a:t>và</a:t>
            </a:r>
            <a:r>
              <a:rPr lang="en-US" sz="1600" dirty="0"/>
              <a:t> </a:t>
            </a:r>
            <a:r>
              <a:rPr lang="en-US" sz="1600" dirty="0" err="1"/>
              <a:t>tăng</a:t>
            </a:r>
            <a:r>
              <a:rPr lang="en-US" sz="1600" dirty="0"/>
              <a:t> chi </a:t>
            </a:r>
            <a:r>
              <a:rPr lang="en-US" sz="1600" dirty="0" err="1"/>
              <a:t>phí</a:t>
            </a:r>
            <a:r>
              <a:rPr lang="en-US" sz="1600" dirty="0"/>
              <a:t> </a:t>
            </a:r>
            <a:r>
              <a:rPr lang="en-US" sz="1600" dirty="0" err="1"/>
              <a:t>trong</a:t>
            </a:r>
            <a:r>
              <a:rPr lang="en-US" sz="1600" dirty="0"/>
              <a:t> </a:t>
            </a:r>
            <a:r>
              <a:rPr lang="en-US" sz="1600" dirty="0" err="1"/>
              <a:t>công</a:t>
            </a:r>
            <a:r>
              <a:rPr lang="en-US" sz="1600" dirty="0"/>
              <a:t> </a:t>
            </a:r>
            <a:r>
              <a:rPr lang="en-US" sz="1600" dirty="0" err="1"/>
              <a:t>tác</a:t>
            </a:r>
            <a:r>
              <a:rPr lang="en-US" sz="1600" dirty="0"/>
              <a:t> </a:t>
            </a:r>
            <a:r>
              <a:rPr lang="en-US" sz="1600" dirty="0" err="1"/>
              <a:t>vận</a:t>
            </a:r>
            <a:r>
              <a:rPr lang="en-US" sz="1600" dirty="0"/>
              <a:t> </a:t>
            </a:r>
            <a:r>
              <a:rPr lang="en-US" sz="1600" dirty="0" err="1"/>
              <a:t>hành</a:t>
            </a:r>
            <a:r>
              <a:rPr lang="en-US" sz="1600" dirty="0"/>
              <a:t>.</a:t>
            </a:r>
          </a:p>
          <a:p>
            <a:pPr marL="0" indent="0" algn="just">
              <a:buNone/>
            </a:pPr>
            <a:r>
              <a:rPr lang="en-US" sz="1600" dirty="0" err="1"/>
              <a:t>Thông</a:t>
            </a:r>
            <a:r>
              <a:rPr lang="en-US" sz="1600" dirty="0"/>
              <a:t> </a:t>
            </a:r>
            <a:r>
              <a:rPr lang="en-US" sz="1600" dirty="0" err="1"/>
              <a:t>thường</a:t>
            </a:r>
            <a:r>
              <a:rPr lang="en-US" sz="1600" dirty="0"/>
              <a:t> </a:t>
            </a:r>
            <a:r>
              <a:rPr lang="en-US" sz="1600" dirty="0" err="1"/>
              <a:t>kinh</a:t>
            </a:r>
            <a:r>
              <a:rPr lang="en-US" sz="1600" dirty="0"/>
              <a:t> </a:t>
            </a:r>
            <a:r>
              <a:rPr lang="en-US" sz="1600" dirty="0" err="1"/>
              <a:t>nghiệm</a:t>
            </a:r>
            <a:r>
              <a:rPr lang="en-US" sz="1600" dirty="0"/>
              <a:t> </a:t>
            </a:r>
            <a:r>
              <a:rPr lang="en-US" sz="1600" dirty="0" err="1"/>
              <a:t>thế</a:t>
            </a:r>
            <a:r>
              <a:rPr lang="en-US" sz="1600" dirty="0"/>
              <a:t> </a:t>
            </a:r>
            <a:r>
              <a:rPr lang="en-US" sz="1600" dirty="0" err="1"/>
              <a:t>giới</a:t>
            </a:r>
            <a:r>
              <a:rPr lang="en-US" sz="1600" dirty="0"/>
              <a:t>, </a:t>
            </a:r>
            <a:r>
              <a:rPr lang="en-US" sz="1600" dirty="0" err="1"/>
              <a:t>ngay</a:t>
            </a:r>
            <a:r>
              <a:rPr lang="en-US" sz="1600" dirty="0"/>
              <a:t> </a:t>
            </a:r>
            <a:r>
              <a:rPr lang="en-US" sz="1600" dirty="0" err="1"/>
              <a:t>cả</a:t>
            </a:r>
            <a:r>
              <a:rPr lang="en-US" sz="1600" dirty="0"/>
              <a:t> </a:t>
            </a:r>
            <a:r>
              <a:rPr lang="en-US" sz="1600" dirty="0" err="1"/>
              <a:t>khi</a:t>
            </a:r>
            <a:r>
              <a:rPr lang="en-US" sz="1600" dirty="0"/>
              <a:t> </a:t>
            </a:r>
            <a:r>
              <a:rPr lang="en-US" sz="1600" dirty="0" err="1"/>
              <a:t>có</a:t>
            </a:r>
            <a:r>
              <a:rPr lang="en-US" sz="1600" dirty="0"/>
              <a:t> </a:t>
            </a:r>
            <a:r>
              <a:rPr lang="en-US" sz="1600" dirty="0" err="1"/>
              <a:t>hệ</a:t>
            </a:r>
            <a:r>
              <a:rPr lang="en-US" sz="1600" dirty="0"/>
              <a:t> </a:t>
            </a:r>
            <a:r>
              <a:rPr lang="en-US" sz="1600" dirty="0" err="1"/>
              <a:t>thống</a:t>
            </a:r>
            <a:r>
              <a:rPr lang="en-US" sz="1600" dirty="0"/>
              <a:t> </a:t>
            </a:r>
            <a:r>
              <a:rPr lang="en-US" sz="1600" dirty="0" err="1"/>
              <a:t>dự</a:t>
            </a:r>
            <a:r>
              <a:rPr lang="en-US" sz="1600" dirty="0"/>
              <a:t> </a:t>
            </a:r>
            <a:r>
              <a:rPr lang="en-US" sz="1600" dirty="0" err="1"/>
              <a:t>báo</a:t>
            </a:r>
            <a:r>
              <a:rPr lang="en-US" sz="1600" dirty="0"/>
              <a:t> </a:t>
            </a:r>
            <a:r>
              <a:rPr lang="en-US" sz="1600" dirty="0" err="1"/>
              <a:t>chuyên</a:t>
            </a:r>
            <a:r>
              <a:rPr lang="en-US" sz="1600" dirty="0"/>
              <a:t> </a:t>
            </a:r>
            <a:r>
              <a:rPr lang="en-US" sz="1600" dirty="0" err="1"/>
              <a:t>biệt</a:t>
            </a:r>
            <a:r>
              <a:rPr lang="en-US" sz="1600" dirty="0"/>
              <a:t>, </a:t>
            </a:r>
            <a:r>
              <a:rPr lang="en-US" sz="1600" dirty="0" err="1"/>
              <a:t>sai</a:t>
            </a:r>
            <a:r>
              <a:rPr lang="en-US" sz="1600" dirty="0"/>
              <a:t> </a:t>
            </a:r>
            <a:r>
              <a:rPr lang="en-US" sz="1600" dirty="0" err="1"/>
              <a:t>số</a:t>
            </a:r>
            <a:r>
              <a:rPr lang="en-US" sz="1600" dirty="0"/>
              <a:t> </a:t>
            </a:r>
            <a:r>
              <a:rPr lang="en-US" sz="1600" dirty="0" err="1"/>
              <a:t>vẫn</a:t>
            </a:r>
            <a:r>
              <a:rPr lang="en-US" sz="1600" dirty="0"/>
              <a:t> ở </a:t>
            </a:r>
            <a:r>
              <a:rPr lang="en-US" sz="1600" dirty="0" err="1"/>
              <a:t>mức</a:t>
            </a:r>
            <a:r>
              <a:rPr lang="en-US" sz="1600" dirty="0"/>
              <a:t> 10-15%.</a:t>
            </a:r>
          </a:p>
        </p:txBody>
      </p:sp>
      <p:pic>
        <p:nvPicPr>
          <p:cNvPr id="7" name="Picture 6"/>
          <p:cNvPicPr>
            <a:picLocks noChangeAspect="1"/>
          </p:cNvPicPr>
          <p:nvPr/>
        </p:nvPicPr>
        <p:blipFill>
          <a:blip r:embed="rId3"/>
          <a:stretch>
            <a:fillRect/>
          </a:stretch>
        </p:blipFill>
        <p:spPr>
          <a:xfrm>
            <a:off x="1080416" y="711238"/>
            <a:ext cx="4653136" cy="2137927"/>
          </a:xfrm>
          <a:prstGeom prst="rect">
            <a:avLst/>
          </a:prstGeom>
        </p:spPr>
      </p:pic>
    </p:spTree>
    <p:extLst>
      <p:ext uri="{BB962C8B-B14F-4D97-AF65-F5344CB8AC3E}">
        <p14:creationId xmlns:p14="http://schemas.microsoft.com/office/powerpoint/2010/main" val="699804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
          <p:cNvSpPr>
            <a:spLocks noGrp="1"/>
          </p:cNvSpPr>
          <p:nvPr>
            <p:ph type="body" sz="quarter" idx="10"/>
          </p:nvPr>
        </p:nvSpPr>
        <p:spPr/>
        <p:txBody>
          <a:bodyPr/>
          <a:lstStyle/>
          <a:p>
            <a:r>
              <a:rPr lang="en-GB" altLang="ko-KR" sz="1600" dirty="0" err="1"/>
              <a:t>Công</a:t>
            </a:r>
            <a:r>
              <a:rPr lang="en-GB" altLang="ko-KR" sz="1600" dirty="0"/>
              <a:t> </a:t>
            </a:r>
            <a:r>
              <a:rPr lang="en-GB" altLang="ko-KR" sz="1600" dirty="0" err="1"/>
              <a:t>suất</a:t>
            </a:r>
            <a:r>
              <a:rPr lang="en-GB" altLang="ko-KR" sz="1600" dirty="0"/>
              <a:t> NLTT </a:t>
            </a:r>
            <a:r>
              <a:rPr lang="en-GB" altLang="ko-KR" sz="1600" dirty="0" err="1"/>
              <a:t>không</a:t>
            </a:r>
            <a:r>
              <a:rPr lang="en-GB" altLang="ko-KR" sz="1600" dirty="0"/>
              <a:t> </a:t>
            </a:r>
            <a:r>
              <a:rPr lang="en-GB" altLang="ko-KR" sz="1600" dirty="0" err="1"/>
              <a:t>điều</a:t>
            </a:r>
            <a:r>
              <a:rPr lang="en-GB" altLang="ko-KR" sz="1600" dirty="0"/>
              <a:t> </a:t>
            </a:r>
            <a:r>
              <a:rPr lang="en-GB" altLang="ko-KR" sz="1600" dirty="0" err="1"/>
              <a:t>độ</a:t>
            </a:r>
            <a:r>
              <a:rPr lang="en-GB" altLang="ko-KR" sz="1600" dirty="0"/>
              <a:t> </a:t>
            </a:r>
            <a:r>
              <a:rPr lang="en-GB" altLang="ko-KR" sz="1600" dirty="0" err="1"/>
              <a:t>được</a:t>
            </a:r>
            <a:r>
              <a:rPr lang="en-GB" altLang="ko-KR" sz="1600" dirty="0"/>
              <a:t>, </a:t>
            </a:r>
            <a:r>
              <a:rPr lang="en-GB" altLang="ko-KR" sz="1600" dirty="0" err="1"/>
              <a:t>không</a:t>
            </a:r>
            <a:r>
              <a:rPr lang="en-GB" altLang="ko-KR" sz="1600" dirty="0"/>
              <a:t> </a:t>
            </a:r>
            <a:r>
              <a:rPr lang="en-GB" altLang="ko-KR" sz="1600" dirty="0" err="1"/>
              <a:t>trùng</a:t>
            </a:r>
            <a:r>
              <a:rPr lang="en-GB" altLang="ko-KR" sz="1600" dirty="0"/>
              <a:t> </a:t>
            </a:r>
            <a:r>
              <a:rPr lang="en-GB" altLang="ko-KR" sz="1600" dirty="0" err="1"/>
              <a:t>cao</a:t>
            </a:r>
            <a:r>
              <a:rPr lang="en-GB" altLang="ko-KR" sz="1600" dirty="0"/>
              <a:t> </a:t>
            </a:r>
            <a:r>
              <a:rPr lang="en-GB" altLang="ko-KR" sz="1600" dirty="0" err="1"/>
              <a:t>điểm</a:t>
            </a:r>
            <a:r>
              <a:rPr lang="en-GB" altLang="ko-KR" sz="1600" dirty="0"/>
              <a:t> </a:t>
            </a:r>
            <a:r>
              <a:rPr lang="en-GB" altLang="ko-KR" sz="1600" dirty="0" err="1"/>
              <a:t>phụ</a:t>
            </a:r>
            <a:r>
              <a:rPr lang="en-GB" altLang="ko-KR" sz="1600" dirty="0"/>
              <a:t> </a:t>
            </a:r>
            <a:r>
              <a:rPr lang="en-GB" altLang="ko-KR" sz="1600" dirty="0" err="1"/>
              <a:t>tải</a:t>
            </a:r>
            <a:endParaRPr lang="en-GB" altLang="ko-KR" sz="1600" dirty="0"/>
          </a:p>
        </p:txBody>
      </p:sp>
      <p:sp>
        <p:nvSpPr>
          <p:cNvPr id="2" name="Text Placeholder 1"/>
          <p:cNvSpPr>
            <a:spLocks noGrp="1"/>
          </p:cNvSpPr>
          <p:nvPr>
            <p:ph type="body" sz="quarter" idx="11"/>
          </p:nvPr>
        </p:nvSpPr>
        <p:spPr>
          <a:xfrm>
            <a:off x="362907" y="3593004"/>
            <a:ext cx="6327706" cy="1150616"/>
          </a:xfrm>
        </p:spPr>
        <p:txBody>
          <a:bodyPr/>
          <a:lstStyle/>
          <a:p>
            <a:pPr marL="0" indent="0">
              <a:buNone/>
            </a:pPr>
            <a:r>
              <a:rPr lang="en-US" sz="1600" dirty="0"/>
              <a:t>Theo </a:t>
            </a:r>
            <a:r>
              <a:rPr lang="en-US" sz="1600" dirty="0" err="1"/>
              <a:t>biểu</a:t>
            </a:r>
            <a:r>
              <a:rPr lang="en-US" sz="1600" dirty="0"/>
              <a:t> </a:t>
            </a:r>
            <a:r>
              <a:rPr lang="en-US" sz="1600" dirty="0" err="1"/>
              <a:t>đồ</a:t>
            </a:r>
            <a:r>
              <a:rPr lang="en-US" sz="1600" dirty="0"/>
              <a:t> </a:t>
            </a:r>
            <a:r>
              <a:rPr lang="en-US" sz="1600" dirty="0" err="1"/>
              <a:t>thống</a:t>
            </a:r>
            <a:r>
              <a:rPr lang="en-US" sz="1600" dirty="0"/>
              <a:t> </a:t>
            </a:r>
            <a:r>
              <a:rPr lang="en-US" sz="1600" dirty="0" err="1"/>
              <a:t>kê</a:t>
            </a:r>
            <a:r>
              <a:rPr lang="en-US" sz="1600" dirty="0"/>
              <a:t> </a:t>
            </a:r>
            <a:r>
              <a:rPr lang="en-US" sz="1600" dirty="0" err="1"/>
              <a:t>vận</a:t>
            </a:r>
            <a:r>
              <a:rPr lang="en-US" sz="1600" dirty="0"/>
              <a:t> </a:t>
            </a:r>
            <a:r>
              <a:rPr lang="en-US" sz="1600" dirty="0" err="1"/>
              <a:t>hành</a:t>
            </a:r>
            <a:r>
              <a:rPr lang="en-US" sz="1600" dirty="0"/>
              <a:t> </a:t>
            </a:r>
            <a:r>
              <a:rPr lang="en-US" sz="1600" dirty="0" err="1"/>
              <a:t>ngày</a:t>
            </a:r>
            <a:r>
              <a:rPr lang="en-US" sz="1600" dirty="0"/>
              <a:t> (</a:t>
            </a:r>
            <a:r>
              <a:rPr lang="en-US" sz="1600" dirty="0" err="1"/>
              <a:t>công</a:t>
            </a:r>
            <a:r>
              <a:rPr lang="en-US" sz="1600" dirty="0"/>
              <a:t> </a:t>
            </a:r>
            <a:r>
              <a:rPr lang="en-US" sz="1600" dirty="0" err="1"/>
              <a:t>suất</a:t>
            </a:r>
            <a:r>
              <a:rPr lang="en-US" sz="1600" dirty="0"/>
              <a:t> </a:t>
            </a:r>
            <a:r>
              <a:rPr lang="en-US" sz="1600" dirty="0" err="1">
                <a:solidFill>
                  <a:srgbClr val="FF0000"/>
                </a:solidFill>
              </a:rPr>
              <a:t>chính</a:t>
            </a:r>
            <a:r>
              <a:rPr lang="en-US" sz="1600" dirty="0">
                <a:solidFill>
                  <a:srgbClr val="FF0000"/>
                </a:solidFill>
              </a:rPr>
              <a:t> </a:t>
            </a:r>
            <a:r>
              <a:rPr lang="en-US" sz="1600" dirty="0" err="1">
                <a:solidFill>
                  <a:srgbClr val="FF0000"/>
                </a:solidFill>
              </a:rPr>
              <a:t>điểm</a:t>
            </a:r>
            <a:r>
              <a:rPr lang="en-US" sz="1600" dirty="0"/>
              <a:t>):</a:t>
            </a:r>
          </a:p>
          <a:p>
            <a:pPr marL="0" indent="0">
              <a:buNone/>
            </a:pPr>
            <a:r>
              <a:rPr lang="en-US" sz="1600" dirty="0"/>
              <a:t>- </a:t>
            </a:r>
            <a:r>
              <a:rPr lang="en-US" sz="1600" dirty="0" err="1"/>
              <a:t>Nguồn</a:t>
            </a:r>
            <a:r>
              <a:rPr lang="en-US" sz="1600" dirty="0"/>
              <a:t> ĐMT </a:t>
            </a:r>
            <a:r>
              <a:rPr lang="en-US" sz="1600" dirty="0" err="1"/>
              <a:t>có</a:t>
            </a:r>
            <a:r>
              <a:rPr lang="en-US" sz="1600" dirty="0"/>
              <a:t> </a:t>
            </a:r>
            <a:r>
              <a:rPr lang="en-US" sz="1600" dirty="0" err="1"/>
              <a:t>cao</a:t>
            </a:r>
            <a:r>
              <a:rPr lang="en-US" sz="1600" dirty="0"/>
              <a:t> </a:t>
            </a:r>
            <a:r>
              <a:rPr lang="en-US" sz="1600" dirty="0" err="1"/>
              <a:t>điểm</a:t>
            </a:r>
            <a:r>
              <a:rPr lang="en-US" sz="1600" dirty="0"/>
              <a:t> </a:t>
            </a:r>
            <a:r>
              <a:rPr lang="en-US" sz="1600" dirty="0" err="1"/>
              <a:t>phát</a:t>
            </a:r>
            <a:r>
              <a:rPr lang="en-US" sz="1600" dirty="0"/>
              <a:t> </a:t>
            </a:r>
            <a:r>
              <a:rPr lang="en-US" sz="1600" dirty="0" err="1"/>
              <a:t>trong</a:t>
            </a:r>
            <a:r>
              <a:rPr lang="en-US" sz="1600" dirty="0"/>
              <a:t> </a:t>
            </a:r>
            <a:r>
              <a:rPr lang="en-US" sz="1600" dirty="0" err="1"/>
              <a:t>khoảng</a:t>
            </a:r>
            <a:r>
              <a:rPr lang="en-US" sz="1600" dirty="0"/>
              <a:t> 12-13 </a:t>
            </a:r>
            <a:r>
              <a:rPr lang="en-US" sz="1600" dirty="0" err="1"/>
              <a:t>giờ</a:t>
            </a:r>
            <a:r>
              <a:rPr lang="en-US" sz="1600" dirty="0"/>
              <a:t>. </a:t>
            </a:r>
          </a:p>
          <a:p>
            <a:pPr marL="0" indent="0">
              <a:buNone/>
            </a:pPr>
            <a:r>
              <a:rPr lang="en-US" sz="1600" dirty="0"/>
              <a:t>- </a:t>
            </a:r>
            <a:r>
              <a:rPr lang="en-US" sz="1600" dirty="0" err="1"/>
              <a:t>Không</a:t>
            </a:r>
            <a:r>
              <a:rPr lang="en-US" sz="1600" dirty="0"/>
              <a:t> </a:t>
            </a:r>
            <a:r>
              <a:rPr lang="en-US" sz="1600" dirty="0" err="1"/>
              <a:t>trùng</a:t>
            </a:r>
            <a:r>
              <a:rPr lang="en-US" sz="1600" dirty="0"/>
              <a:t> </a:t>
            </a:r>
            <a:r>
              <a:rPr lang="en-US" sz="1600" dirty="0" err="1"/>
              <a:t>với</a:t>
            </a:r>
            <a:r>
              <a:rPr lang="en-US" sz="1600" dirty="0"/>
              <a:t> </a:t>
            </a:r>
            <a:r>
              <a:rPr lang="en-US" sz="1600" dirty="0" err="1"/>
              <a:t>cao</a:t>
            </a:r>
            <a:r>
              <a:rPr lang="en-US" sz="1600" dirty="0"/>
              <a:t> </a:t>
            </a:r>
            <a:r>
              <a:rPr lang="en-US" sz="1600" dirty="0" err="1"/>
              <a:t>điểm</a:t>
            </a:r>
            <a:r>
              <a:rPr lang="en-US" sz="1600" dirty="0"/>
              <a:t> </a:t>
            </a:r>
            <a:r>
              <a:rPr lang="en-US" sz="1600" dirty="0" err="1"/>
              <a:t>phụ</a:t>
            </a:r>
            <a:r>
              <a:rPr lang="en-US" sz="1600" dirty="0"/>
              <a:t> </a:t>
            </a:r>
            <a:r>
              <a:rPr lang="en-US" sz="1600" dirty="0" err="1"/>
              <a:t>tải</a:t>
            </a:r>
            <a:r>
              <a:rPr lang="en-US" sz="1600" dirty="0"/>
              <a:t> </a:t>
            </a:r>
            <a:r>
              <a:rPr lang="en-US" sz="1600" dirty="0" err="1"/>
              <a:t>hệ</a:t>
            </a:r>
            <a:r>
              <a:rPr lang="en-US" sz="1600" dirty="0"/>
              <a:t> </a:t>
            </a:r>
            <a:r>
              <a:rPr lang="en-US" sz="1600" dirty="0" err="1"/>
              <a:t>thống</a:t>
            </a:r>
            <a:r>
              <a:rPr lang="en-US" sz="1600" dirty="0"/>
              <a:t> (10h </a:t>
            </a:r>
            <a:r>
              <a:rPr lang="en-US" sz="1600" dirty="0" err="1"/>
              <a:t>sáng</a:t>
            </a:r>
            <a:r>
              <a:rPr lang="en-US" sz="1600" dirty="0"/>
              <a:t> </a:t>
            </a:r>
            <a:r>
              <a:rPr lang="en-US" sz="1600" dirty="0" err="1"/>
              <a:t>và</a:t>
            </a:r>
            <a:r>
              <a:rPr lang="en-US" sz="1600" dirty="0"/>
              <a:t> 14h </a:t>
            </a:r>
            <a:r>
              <a:rPr lang="en-US" sz="1600" dirty="0" err="1"/>
              <a:t>chiều</a:t>
            </a:r>
            <a:r>
              <a:rPr lang="en-US" sz="1600" dirty="0"/>
              <a:t>)</a:t>
            </a:r>
          </a:p>
        </p:txBody>
      </p:sp>
      <p:pic>
        <p:nvPicPr>
          <p:cNvPr id="4" name="Picture 3">
            <a:extLst>
              <a:ext uri="{FF2B5EF4-FFF2-40B4-BE49-F238E27FC236}">
                <a16:creationId xmlns:a16="http://schemas.microsoft.com/office/drawing/2014/main" id="{883528DE-80B4-C34F-80B9-8C809A7B45E4}"/>
              </a:ext>
            </a:extLst>
          </p:cNvPr>
          <p:cNvPicPr>
            <a:picLocks noChangeAspect="1"/>
          </p:cNvPicPr>
          <p:nvPr/>
        </p:nvPicPr>
        <p:blipFill>
          <a:blip r:embed="rId3"/>
          <a:stretch>
            <a:fillRect/>
          </a:stretch>
        </p:blipFill>
        <p:spPr>
          <a:xfrm>
            <a:off x="764704" y="843558"/>
            <a:ext cx="4941865" cy="2673460"/>
          </a:xfrm>
          <a:prstGeom prst="rect">
            <a:avLst/>
          </a:prstGeom>
        </p:spPr>
      </p:pic>
    </p:spTree>
    <p:extLst>
      <p:ext uri="{BB962C8B-B14F-4D97-AF65-F5344CB8AC3E}">
        <p14:creationId xmlns:p14="http://schemas.microsoft.com/office/powerpoint/2010/main" val="4183118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a:t>Vấn</a:t>
            </a:r>
            <a:r>
              <a:rPr lang="en-US" dirty="0"/>
              <a:t> </a:t>
            </a:r>
            <a:r>
              <a:rPr lang="en-US" dirty="0" err="1"/>
              <a:t>đề</a:t>
            </a:r>
            <a:r>
              <a:rPr lang="en-US" dirty="0"/>
              <a:t> </a:t>
            </a:r>
            <a:r>
              <a:rPr lang="en-US" dirty="0" err="1"/>
              <a:t>chất</a:t>
            </a:r>
            <a:r>
              <a:rPr lang="en-US" dirty="0"/>
              <a:t> </a:t>
            </a:r>
            <a:r>
              <a:rPr lang="en-US" dirty="0" err="1"/>
              <a:t>lượng</a:t>
            </a:r>
            <a:r>
              <a:rPr lang="en-US" dirty="0"/>
              <a:t> </a:t>
            </a:r>
            <a:r>
              <a:rPr lang="en-US" dirty="0" err="1"/>
              <a:t>điện</a:t>
            </a:r>
            <a:r>
              <a:rPr lang="en-US" dirty="0"/>
              <a:t> </a:t>
            </a:r>
            <a:r>
              <a:rPr lang="en-US" dirty="0" err="1"/>
              <a:t>năng</a:t>
            </a:r>
            <a:r>
              <a:rPr lang="en-US" dirty="0"/>
              <a:t> (</a:t>
            </a:r>
            <a:r>
              <a:rPr lang="en-US" dirty="0" err="1"/>
              <a:t>sóng</a:t>
            </a:r>
            <a:r>
              <a:rPr lang="en-US" dirty="0"/>
              <a:t> </a:t>
            </a:r>
            <a:r>
              <a:rPr lang="en-US" dirty="0" err="1"/>
              <a:t>hài</a:t>
            </a:r>
            <a:r>
              <a:rPr lang="en-US" dirty="0"/>
              <a: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1"/>
              </p:nvPr>
            </p:nvSpPr>
            <p:spPr>
              <a:xfrm>
                <a:off x="196094" y="699843"/>
                <a:ext cx="6481762" cy="3816350"/>
              </a:xfrm>
            </p:spPr>
            <p:txBody>
              <a:bodyPr/>
              <a:lstStyle/>
              <a:p>
                <a:r>
                  <a:rPr lang="en-US" sz="1600" dirty="0"/>
                  <a:t>T6/2019: </a:t>
                </a:r>
                <a:r>
                  <a:rPr lang="en-US" sz="1600" dirty="0" err="1"/>
                  <a:t>trường</a:t>
                </a:r>
                <a:r>
                  <a:rPr lang="en-US" sz="1600" dirty="0"/>
                  <a:t> </a:t>
                </a:r>
                <a:r>
                  <a:rPr lang="en-US" sz="1600" dirty="0" err="1"/>
                  <a:t>hợp</a:t>
                </a:r>
                <a:r>
                  <a:rPr lang="en-US" sz="1600" dirty="0"/>
                  <a:t> </a:t>
                </a:r>
                <a:r>
                  <a:rPr lang="en-US" sz="1600" dirty="0" err="1"/>
                  <a:t>giảm</a:t>
                </a:r>
                <a:r>
                  <a:rPr lang="en-US" sz="1600" dirty="0"/>
                  <a:t> </a:t>
                </a:r>
                <a:r>
                  <a:rPr lang="en-US" sz="1600" dirty="0" err="1"/>
                  <a:t>phát</a:t>
                </a:r>
                <a:r>
                  <a:rPr lang="en-US" sz="1600" dirty="0"/>
                  <a:t> </a:t>
                </a:r>
                <a:r>
                  <a:rPr lang="en-US" sz="1600" dirty="0" err="1"/>
                  <a:t>các</a:t>
                </a:r>
                <a:r>
                  <a:rPr lang="en-US" sz="1600" dirty="0"/>
                  <a:t> </a:t>
                </a:r>
                <a:r>
                  <a:rPr lang="en-US" sz="1600" dirty="0" err="1"/>
                  <a:t>nguồn</a:t>
                </a:r>
                <a:r>
                  <a:rPr lang="en-US" sz="1600" dirty="0"/>
                  <a:t> NLTT </a:t>
                </a:r>
                <a:r>
                  <a:rPr lang="en-US" sz="1600" dirty="0" err="1"/>
                  <a:t>để</a:t>
                </a:r>
                <a:r>
                  <a:rPr lang="en-US" sz="1600" dirty="0"/>
                  <a:t> </a:t>
                </a:r>
                <a:r>
                  <a:rPr lang="en-US" sz="1600" dirty="0" err="1"/>
                  <a:t>không</a:t>
                </a:r>
                <a:r>
                  <a:rPr lang="en-US" sz="1600" dirty="0"/>
                  <a:t> </a:t>
                </a:r>
                <a:r>
                  <a:rPr lang="en-US" sz="1600" dirty="0" err="1"/>
                  <a:t>quá</a:t>
                </a:r>
                <a:r>
                  <a:rPr lang="en-US" sz="1600" dirty="0"/>
                  <a:t> </a:t>
                </a:r>
                <a:r>
                  <a:rPr lang="en-US" sz="1600" dirty="0" err="1"/>
                  <a:t>tải</a:t>
                </a:r>
                <a:r>
                  <a:rPr lang="en-US" sz="1600" dirty="0"/>
                  <a:t> </a:t>
                </a:r>
                <a:r>
                  <a:rPr lang="en-US" sz="1600" dirty="0" err="1"/>
                  <a:t>các</a:t>
                </a:r>
                <a:r>
                  <a:rPr lang="en-US" sz="1600" dirty="0"/>
                  <a:t> </a:t>
                </a:r>
                <a:r>
                  <a:rPr lang="en-US" sz="1600" dirty="0" err="1"/>
                  <a:t>phần</a:t>
                </a:r>
                <a:r>
                  <a:rPr lang="en-US" sz="1600" dirty="0"/>
                  <a:t> </a:t>
                </a:r>
                <a:r>
                  <a:rPr lang="en-US" sz="1600" dirty="0" err="1"/>
                  <a:t>tử</a:t>
                </a:r>
                <a:r>
                  <a:rPr lang="en-US" sz="1600" dirty="0"/>
                  <a:t> </a:t>
                </a:r>
                <a:r>
                  <a:rPr lang="en-US" sz="1600" dirty="0" err="1"/>
                  <a:t>đz</a:t>
                </a:r>
                <a:r>
                  <a:rPr lang="en-US" sz="1600" dirty="0"/>
                  <a:t>/</a:t>
                </a:r>
                <a:r>
                  <a:rPr lang="en-US" sz="1600" dirty="0" err="1"/>
                  <a:t>mba</a:t>
                </a:r>
                <a:r>
                  <a:rPr lang="en-US" sz="1600" dirty="0"/>
                  <a:t>, </a:t>
                </a:r>
                <a:r>
                  <a:rPr lang="en-US" sz="1600" dirty="0" err="1"/>
                  <a:t>sóng</a:t>
                </a:r>
                <a:r>
                  <a:rPr lang="en-US" sz="1600" dirty="0"/>
                  <a:t> </a:t>
                </a:r>
                <a:r>
                  <a:rPr lang="en-US" sz="1600" dirty="0" err="1"/>
                  <a:t>hài</a:t>
                </a:r>
                <a:r>
                  <a:rPr lang="en-US" sz="1600" dirty="0"/>
                  <a:t> </a:t>
                </a:r>
                <a:r>
                  <a:rPr lang="en-US" sz="1600" dirty="0" err="1"/>
                  <a:t>điện</a:t>
                </a:r>
                <a:r>
                  <a:rPr lang="en-US" sz="1600" dirty="0"/>
                  <a:t> </a:t>
                </a:r>
                <a:r>
                  <a:rPr lang="en-US" sz="1600" dirty="0" err="1"/>
                  <a:t>áp</a:t>
                </a:r>
                <a:r>
                  <a:rPr lang="en-US" sz="1600" dirty="0"/>
                  <a:t> </a:t>
                </a:r>
                <a:r>
                  <a:rPr lang="en-US" sz="1600" dirty="0" err="1"/>
                  <a:t>vẫn</a:t>
                </a:r>
                <a:r>
                  <a:rPr lang="en-US" sz="1600" dirty="0"/>
                  <a:t> </a:t>
                </a:r>
                <a:r>
                  <a:rPr lang="en-US" sz="1600" dirty="0" err="1"/>
                  <a:t>có</a:t>
                </a:r>
                <a:r>
                  <a:rPr lang="en-US" sz="1600" dirty="0"/>
                  <a:t> </a:t>
                </a:r>
                <a:r>
                  <a:rPr lang="en-US" sz="1600" dirty="0" err="1"/>
                  <a:t>khả</a:t>
                </a:r>
                <a:r>
                  <a:rPr lang="en-US" sz="1600" dirty="0"/>
                  <a:t> </a:t>
                </a:r>
                <a:r>
                  <a:rPr lang="en-US" sz="1600" dirty="0" err="1"/>
                  <a:t>năng</a:t>
                </a:r>
                <a:r>
                  <a:rPr lang="en-US" sz="1600" dirty="0"/>
                  <a:t> </a:t>
                </a:r>
                <a:r>
                  <a:rPr lang="en-US" sz="1600" dirty="0" err="1"/>
                  <a:t>vượt</a:t>
                </a:r>
                <a:r>
                  <a:rPr lang="en-US" sz="1600" dirty="0"/>
                  <a:t> </a:t>
                </a:r>
                <a:r>
                  <a:rPr lang="en-US" sz="1600" dirty="0" err="1"/>
                  <a:t>giới</a:t>
                </a:r>
                <a:r>
                  <a:rPr lang="en-US" sz="1600" dirty="0"/>
                  <a:t> </a:t>
                </a:r>
                <a:r>
                  <a:rPr lang="en-US" sz="1600" dirty="0" err="1"/>
                  <a:t>hạn</a:t>
                </a:r>
                <a:r>
                  <a:rPr lang="en-US" sz="1600" dirty="0"/>
                  <a:t> </a:t>
                </a:r>
                <a:r>
                  <a:rPr lang="en-US" sz="1600" dirty="0" err="1"/>
                  <a:t>trên</a:t>
                </a:r>
                <a:r>
                  <a:rPr lang="en-US" sz="1600" dirty="0"/>
                  <a:t> </a:t>
                </a:r>
                <a:r>
                  <a:rPr lang="en-US" sz="1600" dirty="0" err="1"/>
                  <a:t>lưới</a:t>
                </a:r>
                <a:r>
                  <a:rPr lang="en-US" sz="1600" dirty="0"/>
                  <a:t> </a:t>
                </a:r>
                <a:r>
                  <a:rPr lang="en-US" sz="1600" dirty="0" err="1"/>
                  <a:t>điện</a:t>
                </a:r>
                <a:r>
                  <a:rPr lang="en-US" sz="1600" dirty="0"/>
                  <a:t> 110kV </a:t>
                </a:r>
                <a:r>
                  <a:rPr lang="en-US" sz="1600" dirty="0" err="1"/>
                  <a:t>khu</a:t>
                </a:r>
                <a:r>
                  <a:rPr lang="en-US" sz="1600" dirty="0"/>
                  <a:t> </a:t>
                </a:r>
                <a:r>
                  <a:rPr lang="en-US" sz="1600" dirty="0" err="1"/>
                  <a:t>vực</a:t>
                </a:r>
                <a:r>
                  <a:rPr lang="en-US" sz="1600" dirty="0"/>
                  <a:t> Ninh </a:t>
                </a:r>
                <a:r>
                  <a:rPr lang="en-US" sz="1600" dirty="0" err="1"/>
                  <a:t>Thuận</a:t>
                </a:r>
                <a:r>
                  <a:rPr lang="en-US" sz="1600" dirty="0"/>
                  <a:t>, Bình </a:t>
                </a:r>
                <a:r>
                  <a:rPr lang="en-US" sz="1600" dirty="0" err="1"/>
                  <a:t>Thuận</a:t>
                </a:r>
                <a:r>
                  <a:rPr lang="en-US" sz="1600" dirty="0"/>
                  <a:t> (</a:t>
                </a:r>
                <a14:m>
                  <m:oMath xmlns:m="http://schemas.openxmlformats.org/officeDocument/2006/math">
                    <m:r>
                      <a:rPr lang="en-US" sz="1600" i="1" smtClean="0">
                        <a:latin typeface="Cambria Math" panose="02040503050406030204" pitchFamily="18" charset="0"/>
                        <a:ea typeface="Cambria Math" panose="02040503050406030204" pitchFamily="18" charset="0"/>
                      </a:rPr>
                      <m:t>~</m:t>
                    </m:r>
                  </m:oMath>
                </a14:m>
                <a:r>
                  <a:rPr lang="en-US" sz="1600" dirty="0"/>
                  <a:t> 28 TBA 110kV, </a:t>
                </a:r>
                <a:r>
                  <a:rPr lang="en-US" sz="1600" dirty="0" err="1"/>
                  <a:t>THDmax</a:t>
                </a:r>
                <a:r>
                  <a:rPr lang="en-US" sz="1600" dirty="0"/>
                  <a:t> =3.9%)</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1"/>
              </p:nvPr>
            </p:nvSpPr>
            <p:spPr>
              <a:xfrm>
                <a:off x="196094" y="699843"/>
                <a:ext cx="6481762" cy="3816350"/>
              </a:xfrm>
              <a:blipFill rotWithShape="0">
                <a:blip r:embed="rId2"/>
                <a:stretch>
                  <a:fillRect t="-479"/>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0" y="1988073"/>
            <a:ext cx="3864025" cy="2528120"/>
          </a:xfrm>
          <a:prstGeom prst="rect">
            <a:avLst/>
          </a:prstGeom>
        </p:spPr>
      </p:pic>
      <p:cxnSp>
        <p:nvCxnSpPr>
          <p:cNvPr id="7" name="Straight Arrow Connector 6"/>
          <p:cNvCxnSpPr/>
          <p:nvPr/>
        </p:nvCxnSpPr>
        <p:spPr>
          <a:xfrm flipH="1">
            <a:off x="272713" y="1844560"/>
            <a:ext cx="312048" cy="3812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89365" y="1617052"/>
            <a:ext cx="951469" cy="415498"/>
          </a:xfrm>
          <a:prstGeom prst="rect">
            <a:avLst/>
          </a:prstGeom>
          <a:noFill/>
        </p:spPr>
        <p:txBody>
          <a:bodyPr wrap="square" rtlCol="0">
            <a:spAutoFit/>
          </a:bodyPr>
          <a:lstStyle/>
          <a:p>
            <a:pPr latinLnBrk="0"/>
            <a:r>
              <a:rPr lang="en-US" sz="1050">
                <a:solidFill>
                  <a:srgbClr val="FF0000"/>
                </a:solidFill>
              </a:rPr>
              <a:t>THDvmax 3.9%</a:t>
            </a:r>
          </a:p>
        </p:txBody>
      </p:sp>
      <p:graphicFrame>
        <p:nvGraphicFramePr>
          <p:cNvPr id="5" name="Table 4"/>
          <p:cNvGraphicFramePr>
            <a:graphicFrameLocks noGrp="1"/>
          </p:cNvGraphicFramePr>
          <p:nvPr>
            <p:extLst>
              <p:ext uri="{D42A27DB-BD31-4B8C-83A1-F6EECF244321}">
                <p14:modId xmlns:p14="http://schemas.microsoft.com/office/powerpoint/2010/main" val="2825815570"/>
              </p:ext>
            </p:extLst>
          </p:nvPr>
        </p:nvGraphicFramePr>
        <p:xfrm>
          <a:off x="4080634" y="1576277"/>
          <a:ext cx="2565261" cy="3170351"/>
        </p:xfrm>
        <a:graphic>
          <a:graphicData uri="http://schemas.openxmlformats.org/drawingml/2006/table">
            <a:tbl>
              <a:tblPr firstRow="1" firstCol="1" bandRow="1">
                <a:tableStyleId>{5C22544A-7EE6-4342-B048-85BDC9FD1C3A}</a:tableStyleId>
              </a:tblPr>
              <a:tblGrid>
                <a:gridCol w="289270">
                  <a:extLst>
                    <a:ext uri="{9D8B030D-6E8A-4147-A177-3AD203B41FA5}">
                      <a16:colId xmlns:a16="http://schemas.microsoft.com/office/drawing/2014/main" val="20000"/>
                    </a:ext>
                  </a:extLst>
                </a:gridCol>
                <a:gridCol w="901960">
                  <a:extLst>
                    <a:ext uri="{9D8B030D-6E8A-4147-A177-3AD203B41FA5}">
                      <a16:colId xmlns:a16="http://schemas.microsoft.com/office/drawing/2014/main" val="20001"/>
                    </a:ext>
                  </a:extLst>
                </a:gridCol>
                <a:gridCol w="903968">
                  <a:extLst>
                    <a:ext uri="{9D8B030D-6E8A-4147-A177-3AD203B41FA5}">
                      <a16:colId xmlns:a16="http://schemas.microsoft.com/office/drawing/2014/main" val="20002"/>
                    </a:ext>
                  </a:extLst>
                </a:gridCol>
                <a:gridCol w="470063">
                  <a:extLst>
                    <a:ext uri="{9D8B030D-6E8A-4147-A177-3AD203B41FA5}">
                      <a16:colId xmlns:a16="http://schemas.microsoft.com/office/drawing/2014/main" val="20003"/>
                    </a:ext>
                  </a:extLst>
                </a:gridCol>
              </a:tblGrid>
              <a:tr h="125519">
                <a:tc>
                  <a:txBody>
                    <a:bodyPr/>
                    <a:lstStyle/>
                    <a:p>
                      <a:pPr marL="0" marR="0" indent="0" algn="ctr">
                        <a:lnSpc>
                          <a:spcPct val="112000"/>
                        </a:lnSpc>
                        <a:spcBef>
                          <a:spcPts val="0"/>
                        </a:spcBef>
                        <a:spcAft>
                          <a:spcPts val="0"/>
                        </a:spcAft>
                      </a:pPr>
                      <a:r>
                        <a:rPr lang="en-US" sz="600">
                          <a:effectLst/>
                        </a:rPr>
                        <a:t>STT</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ctr">
                        <a:lnSpc>
                          <a:spcPct val="112000"/>
                        </a:lnSpc>
                        <a:spcBef>
                          <a:spcPts val="0"/>
                        </a:spcBef>
                        <a:spcAft>
                          <a:spcPts val="0"/>
                        </a:spcAft>
                      </a:pPr>
                      <a:r>
                        <a:rPr lang="en-US" sz="600">
                          <a:effectLst/>
                        </a:rPr>
                        <a:t>TBA</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ctr">
                        <a:lnSpc>
                          <a:spcPct val="112000"/>
                        </a:lnSpc>
                        <a:spcBef>
                          <a:spcPts val="0"/>
                        </a:spcBef>
                        <a:spcAft>
                          <a:spcPts val="0"/>
                        </a:spcAft>
                      </a:pPr>
                      <a:r>
                        <a:rPr lang="en-US" sz="600">
                          <a:effectLst/>
                        </a:rPr>
                        <a:t>Tỉnh</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ctr">
                        <a:lnSpc>
                          <a:spcPct val="112000"/>
                        </a:lnSpc>
                        <a:spcBef>
                          <a:spcPts val="0"/>
                        </a:spcBef>
                        <a:spcAft>
                          <a:spcPts val="0"/>
                        </a:spcAft>
                      </a:pPr>
                      <a:r>
                        <a:rPr lang="en-US" sz="600">
                          <a:effectLst/>
                        </a:rPr>
                        <a:t>THDν [%]</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extLst>
                  <a:ext uri="{0D108BD9-81ED-4DB2-BD59-A6C34878D82A}">
                    <a16:rowId xmlns:a16="http://schemas.microsoft.com/office/drawing/2014/main" val="10000"/>
                  </a:ext>
                </a:extLst>
              </a:tr>
              <a:tr h="108744">
                <a:tc>
                  <a:txBody>
                    <a:bodyPr/>
                    <a:lstStyle/>
                    <a:p>
                      <a:pPr marL="0" marR="0" indent="0" algn="l">
                        <a:lnSpc>
                          <a:spcPct val="112000"/>
                        </a:lnSpc>
                        <a:spcBef>
                          <a:spcPts val="0"/>
                        </a:spcBef>
                        <a:spcAft>
                          <a:spcPts val="0"/>
                        </a:spcAft>
                      </a:pPr>
                      <a:r>
                        <a:rPr lang="en-US" sz="600">
                          <a:effectLst/>
                        </a:rPr>
                        <a:t>1</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PHUOCHUU</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NINH_THUAN</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3.942</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extLst>
                  <a:ext uri="{0D108BD9-81ED-4DB2-BD59-A6C34878D82A}">
                    <a16:rowId xmlns:a16="http://schemas.microsoft.com/office/drawing/2014/main" val="10001"/>
                  </a:ext>
                </a:extLst>
              </a:tr>
              <a:tr h="108744">
                <a:tc>
                  <a:txBody>
                    <a:bodyPr/>
                    <a:lstStyle/>
                    <a:p>
                      <a:pPr marL="0" marR="0" indent="0" algn="l">
                        <a:lnSpc>
                          <a:spcPct val="112000"/>
                        </a:lnSpc>
                        <a:spcBef>
                          <a:spcPts val="0"/>
                        </a:spcBef>
                        <a:spcAft>
                          <a:spcPts val="0"/>
                        </a:spcAft>
                      </a:pPr>
                      <a:r>
                        <a:rPr lang="en-US" sz="600">
                          <a:effectLst/>
                        </a:rPr>
                        <a:t>2</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NPHUOC6.2</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NINH_THUAN</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3.925</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extLst>
                  <a:ext uri="{0D108BD9-81ED-4DB2-BD59-A6C34878D82A}">
                    <a16:rowId xmlns:a16="http://schemas.microsoft.com/office/drawing/2014/main" val="10002"/>
                  </a:ext>
                </a:extLst>
              </a:tr>
              <a:tr h="108744">
                <a:tc>
                  <a:txBody>
                    <a:bodyPr/>
                    <a:lstStyle/>
                    <a:p>
                      <a:pPr marL="0" marR="0" indent="0" algn="l">
                        <a:lnSpc>
                          <a:spcPct val="112000"/>
                        </a:lnSpc>
                        <a:spcBef>
                          <a:spcPts val="0"/>
                        </a:spcBef>
                        <a:spcAft>
                          <a:spcPts val="0"/>
                        </a:spcAft>
                      </a:pPr>
                      <a:r>
                        <a:rPr lang="en-US" sz="600">
                          <a:effectLst/>
                        </a:rPr>
                        <a:t>3</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SINFRA1</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NINH_THUAN</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3.915</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extLst>
                  <a:ext uri="{0D108BD9-81ED-4DB2-BD59-A6C34878D82A}">
                    <a16:rowId xmlns:a16="http://schemas.microsoft.com/office/drawing/2014/main" val="10003"/>
                  </a:ext>
                </a:extLst>
              </a:tr>
              <a:tr h="108744">
                <a:tc>
                  <a:txBody>
                    <a:bodyPr/>
                    <a:lstStyle/>
                    <a:p>
                      <a:pPr marL="0" marR="0" indent="0" algn="l">
                        <a:lnSpc>
                          <a:spcPct val="112000"/>
                        </a:lnSpc>
                        <a:spcBef>
                          <a:spcPts val="0"/>
                        </a:spcBef>
                        <a:spcAft>
                          <a:spcPts val="0"/>
                        </a:spcAft>
                      </a:pPr>
                      <a:r>
                        <a:rPr lang="en-US" sz="600">
                          <a:effectLst/>
                        </a:rPr>
                        <a:t>4</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NINHPHUOCT1</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NINH_THUAN</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3.886</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extLst>
                  <a:ext uri="{0D108BD9-81ED-4DB2-BD59-A6C34878D82A}">
                    <a16:rowId xmlns:a16="http://schemas.microsoft.com/office/drawing/2014/main" val="10004"/>
                  </a:ext>
                </a:extLst>
              </a:tr>
              <a:tr h="108744">
                <a:tc>
                  <a:txBody>
                    <a:bodyPr/>
                    <a:lstStyle/>
                    <a:p>
                      <a:pPr marL="0" marR="0" indent="0" algn="l">
                        <a:lnSpc>
                          <a:spcPct val="112000"/>
                        </a:lnSpc>
                        <a:spcBef>
                          <a:spcPts val="0"/>
                        </a:spcBef>
                        <a:spcAft>
                          <a:spcPts val="0"/>
                        </a:spcAft>
                      </a:pPr>
                      <a:r>
                        <a:rPr lang="en-US" sz="600">
                          <a:effectLst/>
                        </a:rPr>
                        <a:t>5</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HBZON</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NINH_THUAN</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3.868</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extLst>
                  <a:ext uri="{0D108BD9-81ED-4DB2-BD59-A6C34878D82A}">
                    <a16:rowId xmlns:a16="http://schemas.microsoft.com/office/drawing/2014/main" val="10005"/>
                  </a:ext>
                </a:extLst>
              </a:tr>
              <a:tr h="108744">
                <a:tc>
                  <a:txBody>
                    <a:bodyPr/>
                    <a:lstStyle/>
                    <a:p>
                      <a:pPr marL="0" marR="0" indent="0" algn="l">
                        <a:lnSpc>
                          <a:spcPct val="112000"/>
                        </a:lnSpc>
                        <a:spcBef>
                          <a:spcPts val="0"/>
                        </a:spcBef>
                        <a:spcAft>
                          <a:spcPts val="0"/>
                        </a:spcAft>
                      </a:pPr>
                      <a:r>
                        <a:rPr lang="en-US" sz="600">
                          <a:effectLst/>
                        </a:rPr>
                        <a:t>6</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SENERGYNT1</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NINH_THUAN</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3.868</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extLst>
                  <a:ext uri="{0D108BD9-81ED-4DB2-BD59-A6C34878D82A}">
                    <a16:rowId xmlns:a16="http://schemas.microsoft.com/office/drawing/2014/main" val="10006"/>
                  </a:ext>
                </a:extLst>
              </a:tr>
              <a:tr h="108744">
                <a:tc>
                  <a:txBody>
                    <a:bodyPr/>
                    <a:lstStyle/>
                    <a:p>
                      <a:pPr marL="0" marR="0" indent="0" algn="l">
                        <a:lnSpc>
                          <a:spcPct val="112000"/>
                        </a:lnSpc>
                        <a:spcBef>
                          <a:spcPts val="0"/>
                        </a:spcBef>
                        <a:spcAft>
                          <a:spcPts val="0"/>
                        </a:spcAft>
                      </a:pPr>
                      <a:r>
                        <a:rPr lang="en-US" sz="600">
                          <a:effectLst/>
                        </a:rPr>
                        <a:t>7</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PHUUDL1</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NINH_THUAN</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3.867</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extLst>
                  <a:ext uri="{0D108BD9-81ED-4DB2-BD59-A6C34878D82A}">
                    <a16:rowId xmlns:a16="http://schemas.microsoft.com/office/drawing/2014/main" val="10007"/>
                  </a:ext>
                </a:extLst>
              </a:tr>
              <a:tr h="108744">
                <a:tc>
                  <a:txBody>
                    <a:bodyPr/>
                    <a:lstStyle/>
                    <a:p>
                      <a:pPr marL="0" marR="0" indent="0" algn="l">
                        <a:lnSpc>
                          <a:spcPct val="112000"/>
                        </a:lnSpc>
                        <a:spcBef>
                          <a:spcPts val="0"/>
                        </a:spcBef>
                        <a:spcAft>
                          <a:spcPts val="0"/>
                        </a:spcAft>
                      </a:pPr>
                      <a:r>
                        <a:rPr lang="en-US" sz="600">
                          <a:effectLst/>
                        </a:rPr>
                        <a:t>8</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BSOLAR1</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NINH_THUAN</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3.867</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extLst>
                  <a:ext uri="{0D108BD9-81ED-4DB2-BD59-A6C34878D82A}">
                    <a16:rowId xmlns:a16="http://schemas.microsoft.com/office/drawing/2014/main" val="10008"/>
                  </a:ext>
                </a:extLst>
              </a:tr>
              <a:tr h="108744">
                <a:tc>
                  <a:txBody>
                    <a:bodyPr/>
                    <a:lstStyle/>
                    <a:p>
                      <a:pPr marL="0" marR="0" indent="0" algn="l">
                        <a:lnSpc>
                          <a:spcPct val="112000"/>
                        </a:lnSpc>
                        <a:spcBef>
                          <a:spcPts val="0"/>
                        </a:spcBef>
                        <a:spcAft>
                          <a:spcPts val="0"/>
                        </a:spcAft>
                      </a:pPr>
                      <a:r>
                        <a:rPr lang="en-US" sz="600">
                          <a:effectLst/>
                        </a:rPr>
                        <a:t>9</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HAU_SANH</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NINH_THUAN</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3.847</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extLst>
                  <a:ext uri="{0D108BD9-81ED-4DB2-BD59-A6C34878D82A}">
                    <a16:rowId xmlns:a16="http://schemas.microsoft.com/office/drawing/2014/main" val="10009"/>
                  </a:ext>
                </a:extLst>
              </a:tr>
              <a:tr h="108744">
                <a:tc>
                  <a:txBody>
                    <a:bodyPr/>
                    <a:lstStyle/>
                    <a:p>
                      <a:pPr marL="0" marR="0" indent="0" algn="l">
                        <a:lnSpc>
                          <a:spcPct val="112000"/>
                        </a:lnSpc>
                        <a:spcBef>
                          <a:spcPts val="0"/>
                        </a:spcBef>
                        <a:spcAft>
                          <a:spcPts val="0"/>
                        </a:spcAft>
                      </a:pPr>
                      <a:r>
                        <a:rPr lang="en-US" sz="600">
                          <a:effectLst/>
                        </a:rPr>
                        <a:t>10</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PHUOC_NINH</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NINH_THUAN</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3.769</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extLst>
                  <a:ext uri="{0D108BD9-81ED-4DB2-BD59-A6C34878D82A}">
                    <a16:rowId xmlns:a16="http://schemas.microsoft.com/office/drawing/2014/main" val="10010"/>
                  </a:ext>
                </a:extLst>
              </a:tr>
              <a:tr h="108744">
                <a:tc>
                  <a:txBody>
                    <a:bodyPr/>
                    <a:lstStyle/>
                    <a:p>
                      <a:pPr marL="0" marR="0" indent="0" algn="l">
                        <a:lnSpc>
                          <a:spcPct val="112000"/>
                        </a:lnSpc>
                        <a:spcBef>
                          <a:spcPts val="0"/>
                        </a:spcBef>
                        <a:spcAft>
                          <a:spcPts val="0"/>
                        </a:spcAft>
                      </a:pPr>
                      <a:r>
                        <a:rPr lang="en-US" sz="600">
                          <a:effectLst/>
                        </a:rPr>
                        <a:t>11</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DG_PH_MINH</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NINH_THUAN</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3.743</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extLst>
                  <a:ext uri="{0D108BD9-81ED-4DB2-BD59-A6C34878D82A}">
                    <a16:rowId xmlns:a16="http://schemas.microsoft.com/office/drawing/2014/main" val="10011"/>
                  </a:ext>
                </a:extLst>
              </a:tr>
              <a:tr h="108744">
                <a:tc>
                  <a:txBody>
                    <a:bodyPr/>
                    <a:lstStyle/>
                    <a:p>
                      <a:pPr marL="0" marR="0" indent="0" algn="l">
                        <a:lnSpc>
                          <a:spcPct val="112000"/>
                        </a:lnSpc>
                        <a:spcBef>
                          <a:spcPts val="0"/>
                        </a:spcBef>
                        <a:spcAft>
                          <a:spcPts val="0"/>
                        </a:spcAft>
                      </a:pPr>
                      <a:r>
                        <a:rPr lang="en-US" sz="600">
                          <a:effectLst/>
                        </a:rPr>
                        <a:t>12</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DMT_ADANI</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NINH_THUAN</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3.735</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extLst>
                  <a:ext uri="{0D108BD9-81ED-4DB2-BD59-A6C34878D82A}">
                    <a16:rowId xmlns:a16="http://schemas.microsoft.com/office/drawing/2014/main" val="10012"/>
                  </a:ext>
                </a:extLst>
              </a:tr>
              <a:tr h="108744">
                <a:tc>
                  <a:txBody>
                    <a:bodyPr/>
                    <a:lstStyle/>
                    <a:p>
                      <a:pPr marL="0" marR="0" indent="0" algn="l">
                        <a:lnSpc>
                          <a:spcPct val="112000"/>
                        </a:lnSpc>
                        <a:spcBef>
                          <a:spcPts val="0"/>
                        </a:spcBef>
                        <a:spcAft>
                          <a:spcPts val="0"/>
                        </a:spcAft>
                      </a:pPr>
                      <a:r>
                        <a:rPr lang="en-US" sz="600">
                          <a:effectLst/>
                        </a:rPr>
                        <a:t>13</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DMT_BIM</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NINH_THUAN</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3.658</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extLst>
                  <a:ext uri="{0D108BD9-81ED-4DB2-BD59-A6C34878D82A}">
                    <a16:rowId xmlns:a16="http://schemas.microsoft.com/office/drawing/2014/main" val="10013"/>
                  </a:ext>
                </a:extLst>
              </a:tr>
              <a:tr h="108744">
                <a:tc>
                  <a:txBody>
                    <a:bodyPr/>
                    <a:lstStyle/>
                    <a:p>
                      <a:pPr marL="0" marR="0" indent="0" algn="l">
                        <a:lnSpc>
                          <a:spcPct val="112000"/>
                        </a:lnSpc>
                        <a:spcBef>
                          <a:spcPts val="0"/>
                        </a:spcBef>
                        <a:spcAft>
                          <a:spcPts val="0"/>
                        </a:spcAft>
                      </a:pPr>
                      <a:r>
                        <a:rPr lang="en-US" sz="600">
                          <a:effectLst/>
                        </a:rPr>
                        <a:t>14</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HOBAUNGU</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NINH_THUAN</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3.644</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extLst>
                  <a:ext uri="{0D108BD9-81ED-4DB2-BD59-A6C34878D82A}">
                    <a16:rowId xmlns:a16="http://schemas.microsoft.com/office/drawing/2014/main" val="10014"/>
                  </a:ext>
                </a:extLst>
              </a:tr>
              <a:tr h="108744">
                <a:tc>
                  <a:txBody>
                    <a:bodyPr/>
                    <a:lstStyle/>
                    <a:p>
                      <a:pPr marL="0" marR="0" indent="0" algn="l">
                        <a:lnSpc>
                          <a:spcPct val="112000"/>
                        </a:lnSpc>
                        <a:spcBef>
                          <a:spcPts val="0"/>
                        </a:spcBef>
                        <a:spcAft>
                          <a:spcPts val="0"/>
                        </a:spcAft>
                      </a:pPr>
                      <a:r>
                        <a:rPr lang="en-US" sz="600">
                          <a:effectLst/>
                        </a:rPr>
                        <a:t>15</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THUANNAM19</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NINH_THUAN</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3.611</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extLst>
                  <a:ext uri="{0D108BD9-81ED-4DB2-BD59-A6C34878D82A}">
                    <a16:rowId xmlns:a16="http://schemas.microsoft.com/office/drawing/2014/main" val="10015"/>
                  </a:ext>
                </a:extLst>
              </a:tr>
              <a:tr h="108744">
                <a:tc>
                  <a:txBody>
                    <a:bodyPr/>
                    <a:lstStyle/>
                    <a:p>
                      <a:pPr marL="0" marR="0" indent="0" algn="l">
                        <a:lnSpc>
                          <a:spcPct val="112000"/>
                        </a:lnSpc>
                        <a:spcBef>
                          <a:spcPts val="0"/>
                        </a:spcBef>
                        <a:spcAft>
                          <a:spcPts val="0"/>
                        </a:spcAft>
                      </a:pPr>
                      <a:r>
                        <a:rPr lang="en-US" sz="600">
                          <a:effectLst/>
                        </a:rPr>
                        <a:t>16</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DG_CONG_HAI</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BINH_THUAN</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3.557</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extLst>
                  <a:ext uri="{0D108BD9-81ED-4DB2-BD59-A6C34878D82A}">
                    <a16:rowId xmlns:a16="http://schemas.microsoft.com/office/drawing/2014/main" val="10016"/>
                  </a:ext>
                </a:extLst>
              </a:tr>
              <a:tr h="108744">
                <a:tc>
                  <a:txBody>
                    <a:bodyPr/>
                    <a:lstStyle/>
                    <a:p>
                      <a:pPr marL="0" marR="0" indent="0" algn="l">
                        <a:lnSpc>
                          <a:spcPct val="112000"/>
                        </a:lnSpc>
                        <a:spcBef>
                          <a:spcPts val="0"/>
                        </a:spcBef>
                        <a:spcAft>
                          <a:spcPts val="0"/>
                        </a:spcAft>
                      </a:pPr>
                      <a:r>
                        <a:rPr lang="en-US" sz="600">
                          <a:effectLst/>
                        </a:rPr>
                        <a:t>17</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DMT_VINHTAN2</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BINH_THUAN</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3.478</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extLst>
                  <a:ext uri="{0D108BD9-81ED-4DB2-BD59-A6C34878D82A}">
                    <a16:rowId xmlns:a16="http://schemas.microsoft.com/office/drawing/2014/main" val="10017"/>
                  </a:ext>
                </a:extLst>
              </a:tr>
              <a:tr h="108744">
                <a:tc>
                  <a:txBody>
                    <a:bodyPr/>
                    <a:lstStyle/>
                    <a:p>
                      <a:pPr marL="0" marR="0" indent="0" algn="l">
                        <a:lnSpc>
                          <a:spcPct val="112000"/>
                        </a:lnSpc>
                        <a:spcBef>
                          <a:spcPts val="0"/>
                        </a:spcBef>
                        <a:spcAft>
                          <a:spcPts val="0"/>
                        </a:spcAft>
                      </a:pPr>
                      <a:r>
                        <a:rPr lang="en-US" sz="600">
                          <a:effectLst/>
                        </a:rPr>
                        <a:t>18</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PHUOCHUUDH1</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NINH_THUAN</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3.417</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extLst>
                  <a:ext uri="{0D108BD9-81ED-4DB2-BD59-A6C34878D82A}">
                    <a16:rowId xmlns:a16="http://schemas.microsoft.com/office/drawing/2014/main" val="10018"/>
                  </a:ext>
                </a:extLst>
              </a:tr>
              <a:tr h="108744">
                <a:tc>
                  <a:txBody>
                    <a:bodyPr/>
                    <a:lstStyle/>
                    <a:p>
                      <a:pPr marL="0" marR="0" indent="0" algn="l">
                        <a:lnSpc>
                          <a:spcPct val="112000"/>
                        </a:lnSpc>
                        <a:spcBef>
                          <a:spcPts val="0"/>
                        </a:spcBef>
                        <a:spcAft>
                          <a:spcPts val="0"/>
                        </a:spcAft>
                      </a:pPr>
                      <a:r>
                        <a:rPr lang="en-US" sz="600">
                          <a:effectLst/>
                        </a:rPr>
                        <a:t>19</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VINH_HAO</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NINH_THUAN</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3.381</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extLst>
                  <a:ext uri="{0D108BD9-81ED-4DB2-BD59-A6C34878D82A}">
                    <a16:rowId xmlns:a16="http://schemas.microsoft.com/office/drawing/2014/main" val="10019"/>
                  </a:ext>
                </a:extLst>
              </a:tr>
              <a:tr h="108744">
                <a:tc>
                  <a:txBody>
                    <a:bodyPr/>
                    <a:lstStyle/>
                    <a:p>
                      <a:pPr marL="0" marR="0" indent="0" algn="l">
                        <a:lnSpc>
                          <a:spcPct val="112000"/>
                        </a:lnSpc>
                        <a:spcBef>
                          <a:spcPts val="0"/>
                        </a:spcBef>
                        <a:spcAft>
                          <a:spcPts val="0"/>
                        </a:spcAft>
                      </a:pPr>
                      <a:r>
                        <a:rPr lang="en-US" sz="600">
                          <a:effectLst/>
                        </a:rPr>
                        <a:t>20</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DMT_VHAO6</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BINH_THUAN</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3.330</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extLst>
                  <a:ext uri="{0D108BD9-81ED-4DB2-BD59-A6C34878D82A}">
                    <a16:rowId xmlns:a16="http://schemas.microsoft.com/office/drawing/2014/main" val="10020"/>
                  </a:ext>
                </a:extLst>
              </a:tr>
              <a:tr h="108744">
                <a:tc>
                  <a:txBody>
                    <a:bodyPr/>
                    <a:lstStyle/>
                    <a:p>
                      <a:pPr marL="0" marR="0" indent="0" algn="l">
                        <a:lnSpc>
                          <a:spcPct val="112000"/>
                        </a:lnSpc>
                        <a:spcBef>
                          <a:spcPts val="0"/>
                        </a:spcBef>
                        <a:spcAft>
                          <a:spcPts val="0"/>
                        </a:spcAft>
                      </a:pPr>
                      <a:r>
                        <a:rPr lang="en-US" sz="600">
                          <a:effectLst/>
                        </a:rPr>
                        <a:t>21</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DMT_VHAO4</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BINH_THUAN</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3.329</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extLst>
                  <a:ext uri="{0D108BD9-81ED-4DB2-BD59-A6C34878D82A}">
                    <a16:rowId xmlns:a16="http://schemas.microsoft.com/office/drawing/2014/main" val="10021"/>
                  </a:ext>
                </a:extLst>
              </a:tr>
              <a:tr h="108744">
                <a:tc>
                  <a:txBody>
                    <a:bodyPr/>
                    <a:lstStyle/>
                    <a:p>
                      <a:pPr marL="0" marR="0" indent="0" algn="l">
                        <a:lnSpc>
                          <a:spcPct val="112000"/>
                        </a:lnSpc>
                        <a:spcBef>
                          <a:spcPts val="0"/>
                        </a:spcBef>
                        <a:spcAft>
                          <a:spcPts val="0"/>
                        </a:spcAft>
                      </a:pPr>
                      <a:r>
                        <a:rPr lang="en-US" sz="600">
                          <a:effectLst/>
                        </a:rPr>
                        <a:t>22</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DMT_VHAO1</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BINH_THUAN</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3.329</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extLst>
                  <a:ext uri="{0D108BD9-81ED-4DB2-BD59-A6C34878D82A}">
                    <a16:rowId xmlns:a16="http://schemas.microsoft.com/office/drawing/2014/main" val="10022"/>
                  </a:ext>
                </a:extLst>
              </a:tr>
              <a:tr h="108744">
                <a:tc>
                  <a:txBody>
                    <a:bodyPr/>
                    <a:lstStyle/>
                    <a:p>
                      <a:pPr marL="0" marR="0" indent="0" algn="l">
                        <a:lnSpc>
                          <a:spcPct val="112000"/>
                        </a:lnSpc>
                        <a:spcBef>
                          <a:spcPts val="0"/>
                        </a:spcBef>
                        <a:spcAft>
                          <a:spcPts val="0"/>
                        </a:spcAft>
                      </a:pPr>
                      <a:r>
                        <a:rPr lang="en-US" sz="600">
                          <a:effectLst/>
                        </a:rPr>
                        <a:t>23</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MUIDINHGD1</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NINH_THUAN</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3.245</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extLst>
                  <a:ext uri="{0D108BD9-81ED-4DB2-BD59-A6C34878D82A}">
                    <a16:rowId xmlns:a16="http://schemas.microsoft.com/office/drawing/2014/main" val="10023"/>
                  </a:ext>
                </a:extLst>
              </a:tr>
              <a:tr h="108744">
                <a:tc>
                  <a:txBody>
                    <a:bodyPr/>
                    <a:lstStyle/>
                    <a:p>
                      <a:pPr marL="0" marR="0" indent="0" algn="l">
                        <a:lnSpc>
                          <a:spcPct val="112000"/>
                        </a:lnSpc>
                        <a:spcBef>
                          <a:spcPts val="0"/>
                        </a:spcBef>
                        <a:spcAft>
                          <a:spcPts val="0"/>
                        </a:spcAft>
                      </a:pPr>
                      <a:r>
                        <a:rPr lang="en-US" sz="600">
                          <a:effectLst/>
                        </a:rPr>
                        <a:t>24</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DMT_GELEX</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NINH_THUAN</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3.240</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extLst>
                  <a:ext uri="{0D108BD9-81ED-4DB2-BD59-A6C34878D82A}">
                    <a16:rowId xmlns:a16="http://schemas.microsoft.com/office/drawing/2014/main" val="10024"/>
                  </a:ext>
                </a:extLst>
              </a:tr>
              <a:tr h="108744">
                <a:tc>
                  <a:txBody>
                    <a:bodyPr/>
                    <a:lstStyle/>
                    <a:p>
                      <a:pPr marL="0" marR="0" indent="0" algn="l">
                        <a:lnSpc>
                          <a:spcPct val="112000"/>
                        </a:lnSpc>
                        <a:spcBef>
                          <a:spcPts val="0"/>
                        </a:spcBef>
                        <a:spcAft>
                          <a:spcPts val="0"/>
                        </a:spcAft>
                      </a:pPr>
                      <a:r>
                        <a:rPr lang="en-US" sz="600">
                          <a:effectLst/>
                        </a:rPr>
                        <a:t>25</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NINHTHUAN1_T</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NINH_THUAN</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3.240</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extLst>
                  <a:ext uri="{0D108BD9-81ED-4DB2-BD59-A6C34878D82A}">
                    <a16:rowId xmlns:a16="http://schemas.microsoft.com/office/drawing/2014/main" val="10025"/>
                  </a:ext>
                </a:extLst>
              </a:tr>
              <a:tr h="108744">
                <a:tc>
                  <a:txBody>
                    <a:bodyPr/>
                    <a:lstStyle/>
                    <a:p>
                      <a:pPr marL="0" marR="0" indent="0" algn="l">
                        <a:lnSpc>
                          <a:spcPct val="112000"/>
                        </a:lnSpc>
                        <a:spcBef>
                          <a:spcPts val="0"/>
                        </a:spcBef>
                        <a:spcAft>
                          <a:spcPts val="0"/>
                        </a:spcAft>
                      </a:pPr>
                      <a:r>
                        <a:rPr lang="en-US" sz="600">
                          <a:effectLst/>
                        </a:rPr>
                        <a:t>26</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PHULAC_T1</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NINH_THUAN</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3.214</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extLst>
                  <a:ext uri="{0D108BD9-81ED-4DB2-BD59-A6C34878D82A}">
                    <a16:rowId xmlns:a16="http://schemas.microsoft.com/office/drawing/2014/main" val="10026"/>
                  </a:ext>
                </a:extLst>
              </a:tr>
              <a:tr h="108744">
                <a:tc>
                  <a:txBody>
                    <a:bodyPr/>
                    <a:lstStyle/>
                    <a:p>
                      <a:pPr marL="0" marR="0" indent="0" algn="l">
                        <a:lnSpc>
                          <a:spcPct val="112000"/>
                        </a:lnSpc>
                        <a:spcBef>
                          <a:spcPts val="0"/>
                        </a:spcBef>
                        <a:spcAft>
                          <a:spcPts val="0"/>
                        </a:spcAft>
                      </a:pPr>
                      <a:r>
                        <a:rPr lang="en-US" sz="600">
                          <a:effectLst/>
                        </a:rPr>
                        <a:t>27</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DMT_TUYPHONG</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BINH_THUAN</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3.058</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extLst>
                  <a:ext uri="{0D108BD9-81ED-4DB2-BD59-A6C34878D82A}">
                    <a16:rowId xmlns:a16="http://schemas.microsoft.com/office/drawing/2014/main" val="10027"/>
                  </a:ext>
                </a:extLst>
              </a:tr>
              <a:tr h="108744">
                <a:tc>
                  <a:txBody>
                    <a:bodyPr/>
                    <a:lstStyle/>
                    <a:p>
                      <a:pPr marL="0" marR="0" indent="0" algn="l">
                        <a:lnSpc>
                          <a:spcPct val="112000"/>
                        </a:lnSpc>
                        <a:spcBef>
                          <a:spcPts val="0"/>
                        </a:spcBef>
                        <a:spcAft>
                          <a:spcPts val="0"/>
                        </a:spcAft>
                      </a:pPr>
                      <a:r>
                        <a:rPr lang="en-US" sz="600">
                          <a:effectLst/>
                        </a:rPr>
                        <a:t>28</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NINHHAI_T1</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NINH_THUAN</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tc>
                  <a:txBody>
                    <a:bodyPr/>
                    <a:lstStyle/>
                    <a:p>
                      <a:pPr marL="0" marR="0" indent="0" algn="l">
                        <a:lnSpc>
                          <a:spcPct val="112000"/>
                        </a:lnSpc>
                        <a:spcBef>
                          <a:spcPts val="0"/>
                        </a:spcBef>
                        <a:spcAft>
                          <a:spcPts val="0"/>
                        </a:spcAft>
                      </a:pPr>
                      <a:r>
                        <a:rPr lang="en-US" sz="600">
                          <a:effectLst/>
                        </a:rPr>
                        <a:t>3.039</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405" marR="36405" marT="0" marB="0"/>
                </a:tc>
                <a:extLst>
                  <a:ext uri="{0D108BD9-81ED-4DB2-BD59-A6C34878D82A}">
                    <a16:rowId xmlns:a16="http://schemas.microsoft.com/office/drawing/2014/main" val="10028"/>
                  </a:ext>
                </a:extLst>
              </a:tr>
            </a:tbl>
          </a:graphicData>
        </a:graphic>
      </p:graphicFrame>
    </p:spTree>
    <p:extLst>
      <p:ext uri="{BB962C8B-B14F-4D97-AF65-F5344CB8AC3E}">
        <p14:creationId xmlns:p14="http://schemas.microsoft.com/office/powerpoint/2010/main" val="2723090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a:t>Vấn</a:t>
            </a:r>
            <a:r>
              <a:rPr lang="en-US" dirty="0"/>
              <a:t> </a:t>
            </a:r>
            <a:r>
              <a:rPr lang="en-US" dirty="0" err="1"/>
              <a:t>đề</a:t>
            </a:r>
            <a:r>
              <a:rPr lang="en-US" dirty="0"/>
              <a:t> </a:t>
            </a:r>
            <a:r>
              <a:rPr lang="en-US" dirty="0" err="1"/>
              <a:t>chất</a:t>
            </a:r>
            <a:r>
              <a:rPr lang="en-US" dirty="0"/>
              <a:t> </a:t>
            </a:r>
            <a:r>
              <a:rPr lang="en-US" dirty="0" err="1"/>
              <a:t>lượng</a:t>
            </a:r>
            <a:r>
              <a:rPr lang="en-US" dirty="0"/>
              <a:t> </a:t>
            </a:r>
            <a:r>
              <a:rPr lang="en-US" dirty="0" err="1"/>
              <a:t>điện</a:t>
            </a:r>
            <a:r>
              <a:rPr lang="en-US" dirty="0"/>
              <a:t> </a:t>
            </a:r>
            <a:r>
              <a:rPr lang="en-US" dirty="0" err="1"/>
              <a:t>năng</a:t>
            </a:r>
            <a:r>
              <a:rPr lang="en-US" dirty="0"/>
              <a:t> (</a:t>
            </a:r>
            <a:r>
              <a:rPr lang="en-US" dirty="0" err="1"/>
              <a:t>sóng</a:t>
            </a:r>
            <a:r>
              <a:rPr lang="en-US" dirty="0"/>
              <a:t> </a:t>
            </a:r>
            <a:r>
              <a:rPr lang="en-US" dirty="0" err="1"/>
              <a:t>hài</a:t>
            </a:r>
            <a:r>
              <a:rPr lang="en-US" dirty="0"/>
              <a:t>…)</a:t>
            </a:r>
          </a:p>
        </p:txBody>
      </p:sp>
      <p:sp>
        <p:nvSpPr>
          <p:cNvPr id="3" name="Text Placeholder 2"/>
          <p:cNvSpPr>
            <a:spLocks noGrp="1"/>
          </p:cNvSpPr>
          <p:nvPr>
            <p:ph type="body" sz="quarter" idx="11"/>
          </p:nvPr>
        </p:nvSpPr>
        <p:spPr>
          <a:xfrm>
            <a:off x="196094" y="699843"/>
            <a:ext cx="6481762" cy="3816350"/>
          </a:xfrm>
        </p:spPr>
        <p:txBody>
          <a:bodyPr/>
          <a:lstStyle/>
          <a:p>
            <a:r>
              <a:rPr lang="en-US" sz="2000" dirty="0" err="1">
                <a:solidFill>
                  <a:schemeClr val="accent1">
                    <a:lumMod val="50000"/>
                  </a:schemeClr>
                </a:solidFill>
              </a:rPr>
              <a:t>Việc</a:t>
            </a:r>
            <a:r>
              <a:rPr lang="en-US" sz="2000" dirty="0">
                <a:solidFill>
                  <a:schemeClr val="accent1">
                    <a:lumMod val="50000"/>
                  </a:schemeClr>
                </a:solidFill>
              </a:rPr>
              <a:t> </a:t>
            </a:r>
            <a:r>
              <a:rPr lang="en-US" sz="2000" dirty="0" err="1">
                <a:solidFill>
                  <a:schemeClr val="accent1">
                    <a:lumMod val="50000"/>
                  </a:schemeClr>
                </a:solidFill>
              </a:rPr>
              <a:t>sóng</a:t>
            </a:r>
            <a:r>
              <a:rPr lang="en-US" sz="2000" dirty="0">
                <a:solidFill>
                  <a:schemeClr val="accent1">
                    <a:lumMod val="50000"/>
                  </a:schemeClr>
                </a:solidFill>
              </a:rPr>
              <a:t> </a:t>
            </a:r>
            <a:r>
              <a:rPr lang="en-US" sz="2000" dirty="0" err="1">
                <a:solidFill>
                  <a:schemeClr val="accent1">
                    <a:lumMod val="50000"/>
                  </a:schemeClr>
                </a:solidFill>
              </a:rPr>
              <a:t>hài</a:t>
            </a:r>
            <a:r>
              <a:rPr lang="en-US" sz="2000" dirty="0">
                <a:solidFill>
                  <a:schemeClr val="accent1">
                    <a:lumMod val="50000"/>
                  </a:schemeClr>
                </a:solidFill>
              </a:rPr>
              <a:t> </a:t>
            </a:r>
            <a:r>
              <a:rPr lang="en-US" sz="2000" dirty="0" err="1">
                <a:solidFill>
                  <a:schemeClr val="accent1">
                    <a:lumMod val="50000"/>
                  </a:schemeClr>
                </a:solidFill>
              </a:rPr>
              <a:t>tăng</a:t>
            </a:r>
            <a:r>
              <a:rPr lang="en-US" sz="2000" dirty="0">
                <a:solidFill>
                  <a:schemeClr val="accent1">
                    <a:lumMod val="50000"/>
                  </a:schemeClr>
                </a:solidFill>
              </a:rPr>
              <a:t> </a:t>
            </a:r>
            <a:r>
              <a:rPr lang="en-US" sz="2000" dirty="0" err="1">
                <a:solidFill>
                  <a:schemeClr val="accent1">
                    <a:lumMod val="50000"/>
                  </a:schemeClr>
                </a:solidFill>
              </a:rPr>
              <a:t>cao</a:t>
            </a:r>
            <a:r>
              <a:rPr lang="en-US" sz="2000" dirty="0">
                <a:solidFill>
                  <a:schemeClr val="accent1">
                    <a:lumMod val="50000"/>
                  </a:schemeClr>
                </a:solidFill>
              </a:rPr>
              <a:t> </a:t>
            </a:r>
            <a:r>
              <a:rPr lang="en-US" sz="2000" dirty="0" err="1">
                <a:solidFill>
                  <a:schemeClr val="accent1">
                    <a:lumMod val="50000"/>
                  </a:schemeClr>
                </a:solidFill>
              </a:rPr>
              <a:t>sẽ</a:t>
            </a:r>
            <a:r>
              <a:rPr lang="en-US" sz="2000" dirty="0">
                <a:solidFill>
                  <a:schemeClr val="accent1">
                    <a:lumMod val="50000"/>
                  </a:schemeClr>
                </a:solidFill>
              </a:rPr>
              <a:t> </a:t>
            </a:r>
            <a:r>
              <a:rPr lang="en-US" sz="2000" dirty="0" err="1">
                <a:solidFill>
                  <a:schemeClr val="accent1">
                    <a:lumMod val="50000"/>
                  </a:schemeClr>
                </a:solidFill>
              </a:rPr>
              <a:t>ảnh</a:t>
            </a:r>
            <a:r>
              <a:rPr lang="en-US" sz="2000" dirty="0">
                <a:solidFill>
                  <a:schemeClr val="accent1">
                    <a:lumMod val="50000"/>
                  </a:schemeClr>
                </a:solidFill>
              </a:rPr>
              <a:t> </a:t>
            </a:r>
            <a:r>
              <a:rPr lang="en-US" sz="2000" dirty="0" err="1">
                <a:solidFill>
                  <a:schemeClr val="accent1">
                    <a:lumMod val="50000"/>
                  </a:schemeClr>
                </a:solidFill>
              </a:rPr>
              <a:t>hưởng</a:t>
            </a:r>
            <a:r>
              <a:rPr lang="en-US" sz="2000" dirty="0">
                <a:solidFill>
                  <a:schemeClr val="accent1">
                    <a:lumMod val="50000"/>
                  </a:schemeClr>
                </a:solidFill>
              </a:rPr>
              <a:t> </a:t>
            </a:r>
            <a:r>
              <a:rPr lang="en-US" sz="2000" dirty="0" err="1">
                <a:solidFill>
                  <a:schemeClr val="accent1">
                    <a:lumMod val="50000"/>
                  </a:schemeClr>
                </a:solidFill>
              </a:rPr>
              <a:t>đến</a:t>
            </a:r>
            <a:r>
              <a:rPr lang="en-US" sz="2000" dirty="0">
                <a:solidFill>
                  <a:schemeClr val="accent1">
                    <a:lumMod val="50000"/>
                  </a:schemeClr>
                </a:solidFill>
              </a:rPr>
              <a:t>:</a:t>
            </a:r>
          </a:p>
          <a:p>
            <a:pPr lvl="1"/>
            <a:r>
              <a:rPr lang="en-US" dirty="0" err="1">
                <a:solidFill>
                  <a:schemeClr val="accent1">
                    <a:lumMod val="50000"/>
                  </a:schemeClr>
                </a:solidFill>
              </a:rPr>
              <a:t>Chất</a:t>
            </a:r>
            <a:r>
              <a:rPr lang="en-US" dirty="0">
                <a:solidFill>
                  <a:schemeClr val="accent1">
                    <a:lumMod val="50000"/>
                  </a:schemeClr>
                </a:solidFill>
              </a:rPr>
              <a:t> </a:t>
            </a:r>
            <a:r>
              <a:rPr lang="en-US" dirty="0" err="1">
                <a:solidFill>
                  <a:schemeClr val="accent1">
                    <a:lumMod val="50000"/>
                  </a:schemeClr>
                </a:solidFill>
              </a:rPr>
              <a:t>lượng</a:t>
            </a:r>
            <a:r>
              <a:rPr lang="en-US" dirty="0">
                <a:solidFill>
                  <a:schemeClr val="accent1">
                    <a:lumMod val="50000"/>
                  </a:schemeClr>
                </a:solidFill>
              </a:rPr>
              <a:t> </a:t>
            </a:r>
            <a:r>
              <a:rPr lang="en-US" dirty="0" err="1">
                <a:solidFill>
                  <a:schemeClr val="accent1">
                    <a:lumMod val="50000"/>
                  </a:schemeClr>
                </a:solidFill>
              </a:rPr>
              <a:t>điện</a:t>
            </a:r>
            <a:r>
              <a:rPr lang="en-US" dirty="0">
                <a:solidFill>
                  <a:schemeClr val="accent1">
                    <a:lumMod val="50000"/>
                  </a:schemeClr>
                </a:solidFill>
              </a:rPr>
              <a:t> </a:t>
            </a:r>
            <a:r>
              <a:rPr lang="en-US" dirty="0" err="1">
                <a:solidFill>
                  <a:schemeClr val="accent1">
                    <a:lumMod val="50000"/>
                  </a:schemeClr>
                </a:solidFill>
              </a:rPr>
              <a:t>năng</a:t>
            </a:r>
            <a:r>
              <a:rPr lang="en-US" dirty="0">
                <a:solidFill>
                  <a:schemeClr val="accent1">
                    <a:lumMod val="50000"/>
                  </a:schemeClr>
                </a:solidFill>
              </a:rPr>
              <a:t> </a:t>
            </a:r>
            <a:r>
              <a:rPr lang="en-US" dirty="0" err="1">
                <a:solidFill>
                  <a:schemeClr val="accent1">
                    <a:lumMod val="50000"/>
                  </a:schemeClr>
                </a:solidFill>
              </a:rPr>
              <a:t>cung</a:t>
            </a:r>
            <a:r>
              <a:rPr lang="en-US" dirty="0">
                <a:solidFill>
                  <a:schemeClr val="accent1">
                    <a:lumMod val="50000"/>
                  </a:schemeClr>
                </a:solidFill>
              </a:rPr>
              <a:t> </a:t>
            </a:r>
            <a:r>
              <a:rPr lang="en-US" dirty="0" err="1">
                <a:solidFill>
                  <a:schemeClr val="accent1">
                    <a:lumMod val="50000"/>
                  </a:schemeClr>
                </a:solidFill>
              </a:rPr>
              <a:t>cấp</a:t>
            </a:r>
            <a:r>
              <a:rPr lang="en-US" dirty="0">
                <a:solidFill>
                  <a:schemeClr val="accent1">
                    <a:lumMod val="50000"/>
                  </a:schemeClr>
                </a:solidFill>
              </a:rPr>
              <a:t> </a:t>
            </a:r>
            <a:r>
              <a:rPr lang="en-US" dirty="0" err="1">
                <a:solidFill>
                  <a:schemeClr val="accent1">
                    <a:lumMod val="50000"/>
                  </a:schemeClr>
                </a:solidFill>
              </a:rPr>
              <a:t>cho</a:t>
            </a:r>
            <a:r>
              <a:rPr lang="en-US" dirty="0">
                <a:solidFill>
                  <a:schemeClr val="accent1">
                    <a:lumMod val="50000"/>
                  </a:schemeClr>
                </a:solidFill>
              </a:rPr>
              <a:t> </a:t>
            </a:r>
            <a:r>
              <a:rPr lang="en-US" dirty="0" err="1">
                <a:solidFill>
                  <a:schemeClr val="accent1">
                    <a:lumMod val="50000"/>
                  </a:schemeClr>
                </a:solidFill>
              </a:rPr>
              <a:t>các</a:t>
            </a:r>
            <a:r>
              <a:rPr lang="en-US" dirty="0">
                <a:solidFill>
                  <a:schemeClr val="accent1">
                    <a:lumMod val="50000"/>
                  </a:schemeClr>
                </a:solidFill>
              </a:rPr>
              <a:t> </a:t>
            </a:r>
            <a:r>
              <a:rPr lang="en-US" dirty="0" err="1">
                <a:solidFill>
                  <a:schemeClr val="accent1">
                    <a:lumMod val="50000"/>
                  </a:schemeClr>
                </a:solidFill>
              </a:rPr>
              <a:t>phụ</a:t>
            </a:r>
            <a:r>
              <a:rPr lang="en-US" dirty="0">
                <a:solidFill>
                  <a:schemeClr val="accent1">
                    <a:lumMod val="50000"/>
                  </a:schemeClr>
                </a:solidFill>
              </a:rPr>
              <a:t> </a:t>
            </a:r>
            <a:r>
              <a:rPr lang="en-US" dirty="0" err="1">
                <a:solidFill>
                  <a:schemeClr val="accent1">
                    <a:lumMod val="50000"/>
                  </a:schemeClr>
                </a:solidFill>
              </a:rPr>
              <a:t>tải</a:t>
            </a:r>
            <a:r>
              <a:rPr lang="en-US" dirty="0">
                <a:solidFill>
                  <a:schemeClr val="accent1">
                    <a:lumMod val="50000"/>
                  </a:schemeClr>
                </a:solidFill>
              </a:rPr>
              <a:t> </a:t>
            </a:r>
            <a:r>
              <a:rPr lang="en-US" dirty="0" err="1">
                <a:solidFill>
                  <a:schemeClr val="accent1">
                    <a:lumMod val="50000"/>
                  </a:schemeClr>
                </a:solidFill>
              </a:rPr>
              <a:t>sử</a:t>
            </a:r>
            <a:r>
              <a:rPr lang="en-US" dirty="0">
                <a:solidFill>
                  <a:schemeClr val="accent1">
                    <a:lumMod val="50000"/>
                  </a:schemeClr>
                </a:solidFill>
              </a:rPr>
              <a:t> </a:t>
            </a:r>
            <a:r>
              <a:rPr lang="en-US" dirty="0" err="1">
                <a:solidFill>
                  <a:schemeClr val="accent1">
                    <a:lumMod val="50000"/>
                  </a:schemeClr>
                </a:solidFill>
              </a:rPr>
              <a:t>dụng</a:t>
            </a:r>
            <a:r>
              <a:rPr lang="en-US" dirty="0">
                <a:solidFill>
                  <a:schemeClr val="accent1">
                    <a:lumMod val="50000"/>
                  </a:schemeClr>
                </a:solidFill>
              </a:rPr>
              <a:t> </a:t>
            </a:r>
            <a:r>
              <a:rPr lang="en-US" dirty="0" err="1">
                <a:solidFill>
                  <a:schemeClr val="accent1">
                    <a:lumMod val="50000"/>
                  </a:schemeClr>
                </a:solidFill>
              </a:rPr>
              <a:t>điện</a:t>
            </a:r>
            <a:endParaRPr lang="en-US" dirty="0">
              <a:solidFill>
                <a:schemeClr val="accent1">
                  <a:lumMod val="50000"/>
                </a:schemeClr>
              </a:solidFill>
            </a:endParaRPr>
          </a:p>
          <a:p>
            <a:pPr lvl="1"/>
            <a:r>
              <a:rPr lang="en-US" dirty="0" err="1">
                <a:solidFill>
                  <a:schemeClr val="accent1">
                    <a:lumMod val="50000"/>
                  </a:schemeClr>
                </a:solidFill>
              </a:rPr>
              <a:t>Gây</a:t>
            </a:r>
            <a:r>
              <a:rPr lang="en-US" dirty="0">
                <a:solidFill>
                  <a:schemeClr val="accent1">
                    <a:lumMod val="50000"/>
                  </a:schemeClr>
                </a:solidFill>
              </a:rPr>
              <a:t> </a:t>
            </a:r>
            <a:r>
              <a:rPr lang="en-US" dirty="0" err="1">
                <a:solidFill>
                  <a:schemeClr val="accent1">
                    <a:lumMod val="50000"/>
                  </a:schemeClr>
                </a:solidFill>
              </a:rPr>
              <a:t>hư</a:t>
            </a:r>
            <a:r>
              <a:rPr lang="en-US" dirty="0">
                <a:solidFill>
                  <a:schemeClr val="accent1">
                    <a:lumMod val="50000"/>
                  </a:schemeClr>
                </a:solidFill>
              </a:rPr>
              <a:t> </a:t>
            </a:r>
            <a:r>
              <a:rPr lang="en-US" dirty="0" err="1">
                <a:solidFill>
                  <a:schemeClr val="accent1">
                    <a:lumMod val="50000"/>
                  </a:schemeClr>
                </a:solidFill>
              </a:rPr>
              <a:t>hỏng</a:t>
            </a:r>
            <a:r>
              <a:rPr lang="en-US" dirty="0">
                <a:solidFill>
                  <a:schemeClr val="accent1">
                    <a:lumMod val="50000"/>
                  </a:schemeClr>
                </a:solidFill>
              </a:rPr>
              <a:t> </a:t>
            </a:r>
            <a:r>
              <a:rPr lang="en-US" dirty="0" err="1">
                <a:solidFill>
                  <a:schemeClr val="accent1">
                    <a:lumMod val="50000"/>
                  </a:schemeClr>
                </a:solidFill>
              </a:rPr>
              <a:t>thiết</a:t>
            </a:r>
            <a:r>
              <a:rPr lang="en-US" dirty="0">
                <a:solidFill>
                  <a:schemeClr val="accent1">
                    <a:lumMod val="50000"/>
                  </a:schemeClr>
                </a:solidFill>
              </a:rPr>
              <a:t> </a:t>
            </a:r>
            <a:r>
              <a:rPr lang="en-US" dirty="0" err="1">
                <a:solidFill>
                  <a:schemeClr val="accent1">
                    <a:lumMod val="50000"/>
                  </a:schemeClr>
                </a:solidFill>
              </a:rPr>
              <a:t>bị</a:t>
            </a:r>
            <a:r>
              <a:rPr lang="en-US" dirty="0">
                <a:solidFill>
                  <a:schemeClr val="accent1">
                    <a:lumMod val="50000"/>
                  </a:schemeClr>
                </a:solidFill>
              </a:rPr>
              <a:t> </a:t>
            </a:r>
            <a:r>
              <a:rPr lang="en-US" dirty="0" err="1">
                <a:solidFill>
                  <a:schemeClr val="accent1">
                    <a:lumMod val="50000"/>
                  </a:schemeClr>
                </a:solidFill>
              </a:rPr>
              <a:t>trên</a:t>
            </a:r>
            <a:r>
              <a:rPr lang="en-US" dirty="0">
                <a:solidFill>
                  <a:schemeClr val="accent1">
                    <a:lumMod val="50000"/>
                  </a:schemeClr>
                </a:solidFill>
              </a:rPr>
              <a:t> </a:t>
            </a:r>
            <a:r>
              <a:rPr lang="en-US" dirty="0" err="1">
                <a:solidFill>
                  <a:schemeClr val="accent1">
                    <a:lumMod val="50000"/>
                  </a:schemeClr>
                </a:solidFill>
              </a:rPr>
              <a:t>lưới</a:t>
            </a:r>
            <a:r>
              <a:rPr lang="en-US" dirty="0">
                <a:solidFill>
                  <a:schemeClr val="accent1">
                    <a:lumMod val="50000"/>
                  </a:schemeClr>
                </a:solidFill>
              </a:rPr>
              <a:t> (</a:t>
            </a:r>
            <a:r>
              <a:rPr lang="en-US" dirty="0" err="1">
                <a:solidFill>
                  <a:schemeClr val="accent1">
                    <a:lumMod val="50000"/>
                  </a:schemeClr>
                </a:solidFill>
              </a:rPr>
              <a:t>cộng</a:t>
            </a:r>
            <a:r>
              <a:rPr lang="en-US" dirty="0">
                <a:solidFill>
                  <a:schemeClr val="accent1">
                    <a:lumMod val="50000"/>
                  </a:schemeClr>
                </a:solidFill>
              </a:rPr>
              <a:t> </a:t>
            </a:r>
            <a:r>
              <a:rPr lang="en-US" dirty="0" err="1">
                <a:solidFill>
                  <a:schemeClr val="accent1">
                    <a:lumMod val="50000"/>
                  </a:schemeClr>
                </a:solidFill>
              </a:rPr>
              <a:t>hưởng</a:t>
            </a:r>
            <a:r>
              <a:rPr lang="en-US" dirty="0">
                <a:solidFill>
                  <a:schemeClr val="accent1">
                    <a:lumMod val="50000"/>
                  </a:schemeClr>
                </a:solidFill>
              </a:rPr>
              <a:t>…)</a:t>
            </a:r>
          </a:p>
          <a:p>
            <a:pPr lvl="1"/>
            <a:r>
              <a:rPr lang="en-US" dirty="0" err="1">
                <a:solidFill>
                  <a:schemeClr val="accent1">
                    <a:lumMod val="50000"/>
                  </a:schemeClr>
                </a:solidFill>
              </a:rPr>
              <a:t>Và</a:t>
            </a:r>
            <a:r>
              <a:rPr lang="en-US" dirty="0">
                <a:solidFill>
                  <a:schemeClr val="accent1">
                    <a:lumMod val="50000"/>
                  </a:schemeClr>
                </a:solidFill>
              </a:rPr>
              <a:t> </a:t>
            </a:r>
            <a:r>
              <a:rPr lang="en-US" dirty="0" err="1">
                <a:solidFill>
                  <a:schemeClr val="accent1">
                    <a:lumMod val="50000"/>
                  </a:schemeClr>
                </a:solidFill>
              </a:rPr>
              <a:t>ảnh</a:t>
            </a:r>
            <a:r>
              <a:rPr lang="en-US" dirty="0">
                <a:solidFill>
                  <a:schemeClr val="accent1">
                    <a:lumMod val="50000"/>
                  </a:schemeClr>
                </a:solidFill>
              </a:rPr>
              <a:t> </a:t>
            </a:r>
            <a:r>
              <a:rPr lang="en-US" dirty="0" err="1">
                <a:solidFill>
                  <a:schemeClr val="accent1">
                    <a:lumMod val="50000"/>
                  </a:schemeClr>
                </a:solidFill>
              </a:rPr>
              <a:t>hưởng</a:t>
            </a:r>
            <a:r>
              <a:rPr lang="en-US" dirty="0">
                <a:solidFill>
                  <a:schemeClr val="accent1">
                    <a:lumMod val="50000"/>
                  </a:schemeClr>
                </a:solidFill>
              </a:rPr>
              <a:t> </a:t>
            </a:r>
            <a:r>
              <a:rPr lang="en-US" dirty="0" err="1">
                <a:solidFill>
                  <a:schemeClr val="accent1">
                    <a:lumMod val="50000"/>
                  </a:schemeClr>
                </a:solidFill>
              </a:rPr>
              <a:t>đến</a:t>
            </a:r>
            <a:r>
              <a:rPr lang="en-US" dirty="0">
                <a:solidFill>
                  <a:schemeClr val="accent1">
                    <a:lumMod val="50000"/>
                  </a:schemeClr>
                </a:solidFill>
              </a:rPr>
              <a:t> </a:t>
            </a:r>
            <a:r>
              <a:rPr lang="en-US" dirty="0" err="1">
                <a:solidFill>
                  <a:schemeClr val="accent1">
                    <a:lumMod val="50000"/>
                  </a:schemeClr>
                </a:solidFill>
              </a:rPr>
              <a:t>tính</a:t>
            </a:r>
            <a:r>
              <a:rPr lang="en-US" dirty="0">
                <a:solidFill>
                  <a:schemeClr val="accent1">
                    <a:lumMod val="50000"/>
                  </a:schemeClr>
                </a:solidFill>
              </a:rPr>
              <a:t> </a:t>
            </a:r>
            <a:r>
              <a:rPr lang="en-US" dirty="0" err="1">
                <a:solidFill>
                  <a:schemeClr val="accent1">
                    <a:lumMod val="50000"/>
                  </a:schemeClr>
                </a:solidFill>
              </a:rPr>
              <a:t>chính</a:t>
            </a:r>
            <a:r>
              <a:rPr lang="en-US" dirty="0">
                <a:solidFill>
                  <a:schemeClr val="accent1">
                    <a:lumMod val="50000"/>
                  </a:schemeClr>
                </a:solidFill>
              </a:rPr>
              <a:t> </a:t>
            </a:r>
            <a:r>
              <a:rPr lang="en-US" dirty="0" err="1">
                <a:solidFill>
                  <a:schemeClr val="accent1">
                    <a:lumMod val="50000"/>
                  </a:schemeClr>
                </a:solidFill>
              </a:rPr>
              <a:t>xác</a:t>
            </a:r>
            <a:r>
              <a:rPr lang="en-US" dirty="0">
                <a:solidFill>
                  <a:schemeClr val="accent1">
                    <a:lumMod val="50000"/>
                  </a:schemeClr>
                </a:solidFill>
              </a:rPr>
              <a:t> </a:t>
            </a:r>
            <a:r>
              <a:rPr lang="en-US" dirty="0" err="1">
                <a:solidFill>
                  <a:schemeClr val="accent1">
                    <a:lumMod val="50000"/>
                  </a:schemeClr>
                </a:solidFill>
              </a:rPr>
              <a:t>hệ</a:t>
            </a:r>
            <a:r>
              <a:rPr lang="en-US" dirty="0">
                <a:solidFill>
                  <a:schemeClr val="accent1">
                    <a:lumMod val="50000"/>
                  </a:schemeClr>
                </a:solidFill>
              </a:rPr>
              <a:t> </a:t>
            </a:r>
            <a:r>
              <a:rPr lang="en-US" dirty="0" err="1">
                <a:solidFill>
                  <a:schemeClr val="accent1">
                    <a:lumMod val="50000"/>
                  </a:schemeClr>
                </a:solidFill>
              </a:rPr>
              <a:t>thống</a:t>
            </a:r>
            <a:r>
              <a:rPr lang="en-US" dirty="0">
                <a:solidFill>
                  <a:schemeClr val="accent1">
                    <a:lumMod val="50000"/>
                  </a:schemeClr>
                </a:solidFill>
              </a:rPr>
              <a:t> </a:t>
            </a:r>
            <a:r>
              <a:rPr lang="en-US" dirty="0" err="1">
                <a:solidFill>
                  <a:schemeClr val="accent1">
                    <a:lumMod val="50000"/>
                  </a:schemeClr>
                </a:solidFill>
              </a:rPr>
              <a:t>rơ</a:t>
            </a:r>
            <a:r>
              <a:rPr lang="en-US" dirty="0">
                <a:solidFill>
                  <a:schemeClr val="accent1">
                    <a:lumMod val="50000"/>
                  </a:schemeClr>
                </a:solidFill>
              </a:rPr>
              <a:t> le </a:t>
            </a:r>
            <a:r>
              <a:rPr lang="en-US" dirty="0" err="1">
                <a:solidFill>
                  <a:schemeClr val="accent1">
                    <a:lumMod val="50000"/>
                  </a:schemeClr>
                </a:solidFill>
              </a:rPr>
              <a:t>bảo</a:t>
            </a:r>
            <a:r>
              <a:rPr lang="en-US" dirty="0">
                <a:solidFill>
                  <a:schemeClr val="accent1">
                    <a:lumMod val="50000"/>
                  </a:schemeClr>
                </a:solidFill>
              </a:rPr>
              <a:t> </a:t>
            </a:r>
            <a:r>
              <a:rPr lang="en-US" dirty="0" err="1">
                <a:solidFill>
                  <a:schemeClr val="accent1">
                    <a:lumMod val="50000"/>
                  </a:schemeClr>
                </a:solidFill>
              </a:rPr>
              <a:t>vệ</a:t>
            </a:r>
            <a:r>
              <a:rPr lang="en-US" dirty="0">
                <a:solidFill>
                  <a:schemeClr val="accent1">
                    <a:lumMod val="50000"/>
                  </a:schemeClr>
                </a:solidFill>
              </a:rPr>
              <a:t>.</a:t>
            </a:r>
          </a:p>
        </p:txBody>
      </p:sp>
    </p:spTree>
    <p:extLst>
      <p:ext uri="{BB962C8B-B14F-4D97-AF65-F5344CB8AC3E}">
        <p14:creationId xmlns:p14="http://schemas.microsoft.com/office/powerpoint/2010/main" val="3653905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Nội dung</a:t>
            </a:r>
          </a:p>
        </p:txBody>
      </p:sp>
      <p:sp>
        <p:nvSpPr>
          <p:cNvPr id="8" name="Text Placeholder 6"/>
          <p:cNvSpPr txBox="1">
            <a:spLocks/>
          </p:cNvSpPr>
          <p:nvPr/>
        </p:nvSpPr>
        <p:spPr>
          <a:xfrm flipH="1">
            <a:off x="2837983" y="3549893"/>
            <a:ext cx="4005064" cy="329327"/>
          </a:xfrm>
          <a:prstGeom prst="rect">
            <a:avLst/>
          </a:prstGeom>
        </p:spPr>
        <p:txBody>
          <a:bodyPr/>
          <a:lstStyle>
            <a:lvl1pPr marL="0" indent="0" algn="l" defTabSz="685800" rtl="0" eaLnBrk="1" latinLnBrk="1" hangingPunct="1">
              <a:spcBef>
                <a:spcPct val="20000"/>
              </a:spcBef>
              <a:buFont typeface="Arial" panose="020B0604020202020204" pitchFamily="34" charset="0"/>
              <a:buNone/>
              <a:defRPr sz="1200" kern="1200" baseline="0">
                <a:solidFill>
                  <a:schemeClr val="tx1"/>
                </a:solidFill>
                <a:latin typeface="Tahoma" panose="020B0604030504040204" pitchFamily="34" charset="0"/>
                <a:ea typeface="+mn-ea"/>
                <a:cs typeface="Tahoma" panose="020B0604030504040204" pitchFamily="34" charset="0"/>
              </a:defRPr>
            </a:lvl1pPr>
            <a:lvl2pPr marL="557213" indent="-214313" algn="l" defTabSz="685800" rtl="0" eaLnBrk="1" latinLnBrk="1"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1"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1"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1"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1"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1"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1"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1"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600" dirty="0"/>
              <a:t>02. </a:t>
            </a:r>
            <a:r>
              <a:rPr lang="en-US" altLang="ko-KR" sz="1600" dirty="0" err="1"/>
              <a:t>Các</a:t>
            </a:r>
            <a:r>
              <a:rPr lang="en-US" altLang="ko-KR" sz="1600" dirty="0"/>
              <a:t> </a:t>
            </a:r>
            <a:r>
              <a:rPr lang="en-US" altLang="ko-KR" sz="1600" dirty="0" err="1"/>
              <a:t>khó</a:t>
            </a:r>
            <a:r>
              <a:rPr lang="en-US" altLang="ko-KR" sz="1600" dirty="0"/>
              <a:t> </a:t>
            </a:r>
            <a:r>
              <a:rPr lang="en-US" altLang="ko-KR" sz="1600" dirty="0" err="1"/>
              <a:t>khăn</a:t>
            </a:r>
            <a:r>
              <a:rPr lang="en-US" altLang="ko-KR" sz="1600" dirty="0"/>
              <a:t> </a:t>
            </a:r>
            <a:r>
              <a:rPr lang="en-US" altLang="ko-KR" sz="1600" dirty="0" err="1"/>
              <a:t>trong</a:t>
            </a:r>
            <a:r>
              <a:rPr lang="en-US" altLang="ko-KR" sz="1600" dirty="0"/>
              <a:t> </a:t>
            </a:r>
            <a:r>
              <a:rPr lang="en-US" altLang="ko-KR" sz="1600" dirty="0" err="1"/>
              <a:t>vận</a:t>
            </a:r>
            <a:r>
              <a:rPr lang="en-US" altLang="ko-KR" sz="1600" dirty="0"/>
              <a:t> </a:t>
            </a:r>
            <a:r>
              <a:rPr lang="en-US" altLang="ko-KR" sz="1600" dirty="0" err="1"/>
              <a:t>hành</a:t>
            </a:r>
            <a:endParaRPr lang="en-US" altLang="ko-KR" sz="1600" dirty="0"/>
          </a:p>
          <a:p>
            <a:endParaRPr lang="ko-KR" altLang="en-US" sz="1600" dirty="0"/>
          </a:p>
        </p:txBody>
      </p:sp>
      <p:sp>
        <p:nvSpPr>
          <p:cNvPr id="17" name="Text Placeholder 6"/>
          <p:cNvSpPr txBox="1">
            <a:spLocks/>
          </p:cNvSpPr>
          <p:nvPr/>
        </p:nvSpPr>
        <p:spPr>
          <a:xfrm flipH="1">
            <a:off x="2879596" y="2787774"/>
            <a:ext cx="3501732" cy="329327"/>
          </a:xfrm>
          <a:prstGeom prst="rect">
            <a:avLst/>
          </a:prstGeom>
        </p:spPr>
        <p:txBody>
          <a:bodyPr/>
          <a:lstStyle>
            <a:lvl1pPr marL="0" indent="0" algn="l" defTabSz="685800" rtl="0" eaLnBrk="1" latinLnBrk="1" hangingPunct="1">
              <a:spcBef>
                <a:spcPct val="20000"/>
              </a:spcBef>
              <a:buFont typeface="Arial" panose="020B0604020202020204" pitchFamily="34" charset="0"/>
              <a:buNone/>
              <a:defRPr sz="1200" kern="1200" baseline="0">
                <a:solidFill>
                  <a:schemeClr val="tx1"/>
                </a:solidFill>
                <a:latin typeface="Tahoma" panose="020B0604030504040204" pitchFamily="34" charset="0"/>
                <a:ea typeface="+mn-ea"/>
                <a:cs typeface="Tahoma" panose="020B0604030504040204" pitchFamily="34" charset="0"/>
              </a:defRPr>
            </a:lvl1pPr>
            <a:lvl2pPr marL="557213" indent="-214313" algn="l" defTabSz="685800" rtl="0" eaLnBrk="1" latinLnBrk="1"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1"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1"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1"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1"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1"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1"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1"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latinLnBrk="0"/>
            <a:r>
              <a:rPr lang="en-US" sz="1600" dirty="0"/>
              <a:t>01. </a:t>
            </a:r>
            <a:r>
              <a:rPr lang="en-US" sz="1600" dirty="0" err="1"/>
              <a:t>Cập</a:t>
            </a:r>
            <a:r>
              <a:rPr lang="en-US" sz="1600" dirty="0"/>
              <a:t> </a:t>
            </a:r>
            <a:r>
              <a:rPr lang="en-US" sz="1600" dirty="0" err="1"/>
              <a:t>nhật</a:t>
            </a:r>
            <a:r>
              <a:rPr lang="en-US" sz="1600" dirty="0"/>
              <a:t> </a:t>
            </a:r>
            <a:r>
              <a:rPr lang="en-US" sz="1600" dirty="0" err="1"/>
              <a:t>tình</a:t>
            </a:r>
            <a:r>
              <a:rPr lang="en-US" sz="1600" dirty="0"/>
              <a:t> </a:t>
            </a:r>
            <a:r>
              <a:rPr lang="en-US" sz="1600" dirty="0" err="1"/>
              <a:t>hình</a:t>
            </a:r>
            <a:r>
              <a:rPr lang="en-US" sz="1600" dirty="0"/>
              <a:t> </a:t>
            </a:r>
            <a:r>
              <a:rPr lang="en-US" sz="1600" dirty="0" err="1"/>
              <a:t>đóng</a:t>
            </a:r>
            <a:r>
              <a:rPr lang="en-US" sz="1600" dirty="0"/>
              <a:t> </a:t>
            </a:r>
            <a:r>
              <a:rPr lang="en-US" sz="1600" dirty="0" err="1"/>
              <a:t>điện</a:t>
            </a:r>
            <a:r>
              <a:rPr lang="en-US" sz="1600" dirty="0"/>
              <a:t>, </a:t>
            </a:r>
            <a:r>
              <a:rPr lang="en-US" sz="1600" dirty="0" err="1"/>
              <a:t>công</a:t>
            </a:r>
            <a:r>
              <a:rPr lang="en-US" sz="1600" dirty="0"/>
              <a:t> </a:t>
            </a:r>
            <a:r>
              <a:rPr lang="en-US" sz="1600" dirty="0" err="1"/>
              <a:t>nhận</a:t>
            </a:r>
            <a:r>
              <a:rPr lang="en-US" sz="1600" dirty="0"/>
              <a:t> </a:t>
            </a:r>
            <a:r>
              <a:rPr lang="en-US" sz="1600" dirty="0" err="1"/>
              <a:t>vận</a:t>
            </a:r>
            <a:r>
              <a:rPr lang="en-US" sz="1600" dirty="0"/>
              <a:t> </a:t>
            </a:r>
            <a:r>
              <a:rPr lang="en-US" sz="1600" dirty="0" err="1"/>
              <a:t>hành</a:t>
            </a:r>
            <a:r>
              <a:rPr lang="en-US" sz="1600" dirty="0"/>
              <a:t> </a:t>
            </a:r>
            <a:r>
              <a:rPr lang="en-US" sz="1600" dirty="0" err="1"/>
              <a:t>thương</a:t>
            </a:r>
            <a:r>
              <a:rPr lang="en-US" sz="1600" dirty="0"/>
              <a:t> </a:t>
            </a:r>
            <a:r>
              <a:rPr lang="en-US" sz="1600" dirty="0" err="1"/>
              <a:t>mại</a:t>
            </a:r>
            <a:endParaRPr lang="en-US" sz="1600" dirty="0"/>
          </a:p>
        </p:txBody>
      </p:sp>
    </p:spTree>
    <p:extLst>
      <p:ext uri="{BB962C8B-B14F-4D97-AF65-F5344CB8AC3E}">
        <p14:creationId xmlns:p14="http://schemas.microsoft.com/office/powerpoint/2010/main" val="1582397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AFFD0F-C5D3-FB40-99EF-F0BEFD3583BF}"/>
              </a:ext>
            </a:extLst>
          </p:cNvPr>
          <p:cNvSpPr>
            <a:spLocks noGrp="1"/>
          </p:cNvSpPr>
          <p:nvPr>
            <p:ph type="body" sz="quarter" idx="10"/>
          </p:nvPr>
        </p:nvSpPr>
        <p:spPr/>
        <p:txBody>
          <a:bodyPr/>
          <a:lstStyle/>
          <a:p>
            <a:r>
              <a:rPr lang="en-US" dirty="0" err="1"/>
              <a:t>Các</a:t>
            </a:r>
            <a:r>
              <a:rPr lang="en-US" dirty="0"/>
              <a:t> </a:t>
            </a:r>
            <a:r>
              <a:rPr lang="en-US" dirty="0" err="1"/>
              <a:t>vấn</a:t>
            </a:r>
            <a:r>
              <a:rPr lang="en-US" dirty="0"/>
              <a:t> </a:t>
            </a:r>
            <a:r>
              <a:rPr lang="en-US" dirty="0" err="1"/>
              <a:t>đề</a:t>
            </a:r>
            <a:r>
              <a:rPr lang="en-US" dirty="0"/>
              <a:t> </a:t>
            </a:r>
            <a:r>
              <a:rPr lang="en-US" dirty="0" err="1"/>
              <a:t>về</a:t>
            </a:r>
            <a:r>
              <a:rPr lang="en-US" dirty="0"/>
              <a:t> </a:t>
            </a:r>
            <a:r>
              <a:rPr lang="en-US" dirty="0" err="1"/>
              <a:t>khác</a:t>
            </a:r>
            <a:r>
              <a:rPr lang="en-US" dirty="0"/>
              <a:t>… </a:t>
            </a:r>
          </a:p>
        </p:txBody>
      </p:sp>
      <p:sp>
        <p:nvSpPr>
          <p:cNvPr id="3" name="Text Placeholder 2">
            <a:extLst>
              <a:ext uri="{FF2B5EF4-FFF2-40B4-BE49-F238E27FC236}">
                <a16:creationId xmlns:a16="http://schemas.microsoft.com/office/drawing/2014/main" id="{D01F5DF9-92CB-4B4B-830D-85FE2077DAD7}"/>
              </a:ext>
            </a:extLst>
          </p:cNvPr>
          <p:cNvSpPr>
            <a:spLocks noGrp="1"/>
          </p:cNvSpPr>
          <p:nvPr>
            <p:ph type="body" sz="quarter" idx="11"/>
          </p:nvPr>
        </p:nvSpPr>
        <p:spPr/>
        <p:txBody>
          <a:bodyPr/>
          <a:lstStyle/>
          <a:p>
            <a:r>
              <a:rPr lang="en-US" dirty="0" err="1"/>
              <a:t>Các</a:t>
            </a:r>
            <a:r>
              <a:rPr lang="en-US" dirty="0"/>
              <a:t> </a:t>
            </a:r>
            <a:r>
              <a:rPr lang="en-US" dirty="0" err="1"/>
              <a:t>vấn</a:t>
            </a:r>
            <a:r>
              <a:rPr lang="en-US" dirty="0"/>
              <a:t> </a:t>
            </a:r>
            <a:r>
              <a:rPr lang="en-US" dirty="0" err="1"/>
              <a:t>đề</a:t>
            </a:r>
            <a:r>
              <a:rPr lang="en-US" dirty="0"/>
              <a:t> </a:t>
            </a:r>
            <a:r>
              <a:rPr lang="en-US" dirty="0" err="1"/>
              <a:t>về</a:t>
            </a:r>
            <a:r>
              <a:rPr lang="en-US" dirty="0"/>
              <a:t> </a:t>
            </a:r>
            <a:r>
              <a:rPr lang="en-US" dirty="0" err="1"/>
              <a:t>cơ</a:t>
            </a:r>
            <a:r>
              <a:rPr lang="en-US" dirty="0"/>
              <a:t> </a:t>
            </a:r>
            <a:r>
              <a:rPr lang="en-US" dirty="0" err="1"/>
              <a:t>chế</a:t>
            </a:r>
            <a:r>
              <a:rPr lang="en-US" dirty="0"/>
              <a:t> </a:t>
            </a:r>
            <a:r>
              <a:rPr lang="en-US" dirty="0" err="1"/>
              <a:t>giảm</a:t>
            </a:r>
            <a:r>
              <a:rPr lang="en-US" dirty="0"/>
              <a:t> </a:t>
            </a:r>
            <a:r>
              <a:rPr lang="en-US" dirty="0" err="1"/>
              <a:t>nguồn</a:t>
            </a:r>
            <a:r>
              <a:rPr lang="en-US" dirty="0"/>
              <a:t> </a:t>
            </a:r>
            <a:r>
              <a:rPr lang="en-US" dirty="0" err="1"/>
              <a:t>khi</a:t>
            </a:r>
            <a:r>
              <a:rPr lang="en-US" dirty="0"/>
              <a:t> </a:t>
            </a:r>
            <a:r>
              <a:rPr lang="en-US" dirty="0" err="1"/>
              <a:t>quá</a:t>
            </a:r>
            <a:r>
              <a:rPr lang="en-US" dirty="0"/>
              <a:t> </a:t>
            </a:r>
            <a:r>
              <a:rPr lang="en-US" dirty="0" err="1"/>
              <a:t>tải</a:t>
            </a:r>
            <a:r>
              <a:rPr lang="en-US" dirty="0"/>
              <a:t>… </a:t>
            </a:r>
          </a:p>
          <a:p>
            <a:r>
              <a:rPr lang="en-US" dirty="0" err="1"/>
              <a:t>Các</a:t>
            </a:r>
            <a:r>
              <a:rPr lang="en-US" dirty="0"/>
              <a:t> </a:t>
            </a:r>
            <a:r>
              <a:rPr lang="en-US" dirty="0" err="1"/>
              <a:t>tiêu</a:t>
            </a:r>
            <a:r>
              <a:rPr lang="en-US" dirty="0"/>
              <a:t> </a:t>
            </a:r>
            <a:r>
              <a:rPr lang="en-US" dirty="0" err="1"/>
              <a:t>chuẩn</a:t>
            </a:r>
            <a:r>
              <a:rPr lang="en-US" dirty="0"/>
              <a:t> </a:t>
            </a:r>
            <a:r>
              <a:rPr lang="en-US" dirty="0" err="1"/>
              <a:t>kỹ</a:t>
            </a:r>
            <a:r>
              <a:rPr lang="en-US" dirty="0"/>
              <a:t> </a:t>
            </a:r>
            <a:r>
              <a:rPr lang="en-US" dirty="0" err="1"/>
              <a:t>thuật</a:t>
            </a:r>
            <a:r>
              <a:rPr lang="en-US" dirty="0"/>
              <a:t>… </a:t>
            </a:r>
          </a:p>
          <a:p>
            <a:r>
              <a:rPr lang="en-US" dirty="0" err="1"/>
              <a:t>Các</a:t>
            </a:r>
            <a:r>
              <a:rPr lang="en-US" dirty="0"/>
              <a:t> </a:t>
            </a:r>
            <a:r>
              <a:rPr lang="en-US" dirty="0" err="1"/>
              <a:t>tiêu</a:t>
            </a:r>
            <a:r>
              <a:rPr lang="en-US" dirty="0"/>
              <a:t> </a:t>
            </a:r>
            <a:r>
              <a:rPr lang="en-US" dirty="0" err="1"/>
              <a:t>chuẩn</a:t>
            </a:r>
            <a:r>
              <a:rPr lang="en-US" dirty="0"/>
              <a:t> </a:t>
            </a:r>
            <a:r>
              <a:rPr lang="en-US" dirty="0" err="1"/>
              <a:t>vận</a:t>
            </a:r>
            <a:r>
              <a:rPr lang="en-US" dirty="0"/>
              <a:t> </a:t>
            </a:r>
            <a:r>
              <a:rPr lang="en-US" dirty="0" err="1"/>
              <a:t>hành</a:t>
            </a:r>
            <a:r>
              <a:rPr lang="en-US" dirty="0"/>
              <a:t>…</a:t>
            </a:r>
          </a:p>
        </p:txBody>
      </p:sp>
    </p:spTree>
    <p:extLst>
      <p:ext uri="{BB962C8B-B14F-4D97-AF65-F5344CB8AC3E}">
        <p14:creationId xmlns:p14="http://schemas.microsoft.com/office/powerpoint/2010/main" val="200556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200" b="1"/>
              <a:t>Thank you</a:t>
            </a:r>
          </a:p>
        </p:txBody>
      </p:sp>
    </p:spTree>
    <p:extLst>
      <p:ext uri="{BB962C8B-B14F-4D97-AF65-F5344CB8AC3E}">
        <p14:creationId xmlns:p14="http://schemas.microsoft.com/office/powerpoint/2010/main" val="3541672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
          <p:cNvSpPr>
            <a:spLocks noGrp="1"/>
          </p:cNvSpPr>
          <p:nvPr>
            <p:ph type="body" sz="quarter" idx="10"/>
          </p:nvPr>
        </p:nvSpPr>
        <p:spPr>
          <a:xfrm flipH="1">
            <a:off x="0" y="2591378"/>
            <a:ext cx="4018343" cy="601700"/>
          </a:xfrm>
        </p:spPr>
        <p:txBody>
          <a:bodyPr/>
          <a:lstStyle/>
          <a:p>
            <a:r>
              <a:rPr lang="en-US" altLang="ko-KR" dirty="0" err="1"/>
              <a:t>Cập</a:t>
            </a:r>
            <a:r>
              <a:rPr lang="en-US" altLang="ko-KR" dirty="0"/>
              <a:t> </a:t>
            </a:r>
            <a:r>
              <a:rPr lang="en-US" altLang="ko-KR" dirty="0" err="1"/>
              <a:t>nhật</a:t>
            </a:r>
            <a:r>
              <a:rPr lang="en-US" altLang="ko-KR" dirty="0"/>
              <a:t> </a:t>
            </a:r>
            <a:r>
              <a:rPr lang="en-US" altLang="ko-KR" dirty="0" err="1"/>
              <a:t>tình</a:t>
            </a:r>
            <a:r>
              <a:rPr lang="en-US" altLang="ko-KR" dirty="0"/>
              <a:t> </a:t>
            </a:r>
            <a:r>
              <a:rPr lang="en-US" altLang="ko-KR" dirty="0" err="1"/>
              <a:t>hình</a:t>
            </a:r>
            <a:r>
              <a:rPr lang="en-US" altLang="ko-KR" dirty="0"/>
              <a:t> </a:t>
            </a:r>
            <a:r>
              <a:rPr lang="en-US" altLang="ko-KR" dirty="0" err="1"/>
              <a:t>đóng</a:t>
            </a:r>
            <a:r>
              <a:rPr lang="en-US" altLang="ko-KR" dirty="0"/>
              <a:t> </a:t>
            </a:r>
            <a:r>
              <a:rPr lang="en-US" altLang="ko-KR" dirty="0" err="1"/>
              <a:t>điện</a:t>
            </a:r>
            <a:r>
              <a:rPr lang="en-US" altLang="ko-KR" dirty="0"/>
              <a:t>, </a:t>
            </a:r>
            <a:r>
              <a:rPr lang="en-US" altLang="ko-KR" dirty="0" err="1"/>
              <a:t>nghiệm</a:t>
            </a:r>
            <a:r>
              <a:rPr lang="en-US" altLang="ko-KR" dirty="0"/>
              <a:t> </a:t>
            </a:r>
            <a:r>
              <a:rPr lang="en-US" altLang="ko-KR" dirty="0" err="1"/>
              <a:t>thu</a:t>
            </a:r>
            <a:endParaRPr lang="en-US" altLang="ko-KR" dirty="0"/>
          </a:p>
        </p:txBody>
      </p:sp>
      <p:sp>
        <p:nvSpPr>
          <p:cNvPr id="4" name="Shape 3"/>
          <p:cNvSpPr>
            <a:spLocks noGrp="1"/>
          </p:cNvSpPr>
          <p:nvPr>
            <p:ph type="body" sz="quarter" idx="12"/>
          </p:nvPr>
        </p:nvSpPr>
        <p:spPr/>
        <p:txBody>
          <a:bodyPr/>
          <a:lstStyle/>
          <a:p>
            <a:r>
              <a:rPr lang="en-US" altLang="ko-KR">
                <a:solidFill>
                  <a:schemeClr val="accent3"/>
                </a:solidFill>
              </a:rPr>
              <a:t>01</a:t>
            </a:r>
            <a:endParaRPr lang="ko-KR" altLang="en-US">
              <a:solidFill>
                <a:schemeClr val="accent3"/>
              </a:solidFill>
            </a:endParaRPr>
          </a:p>
        </p:txBody>
      </p:sp>
    </p:spTree>
    <p:extLst>
      <p:ext uri="{BB962C8B-B14F-4D97-AF65-F5344CB8AC3E}">
        <p14:creationId xmlns:p14="http://schemas.microsoft.com/office/powerpoint/2010/main" val="3319596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000" dirty="0" err="1"/>
              <a:t>Căn</a:t>
            </a:r>
            <a:r>
              <a:rPr lang="en-US" sz="2000" dirty="0"/>
              <a:t> </a:t>
            </a:r>
            <a:r>
              <a:rPr lang="en-US" sz="2000" dirty="0" err="1"/>
              <a:t>cứ</a:t>
            </a:r>
            <a:r>
              <a:rPr lang="en-US" sz="2000" dirty="0"/>
              <a:t> </a:t>
            </a:r>
            <a:r>
              <a:rPr lang="en-US" sz="2000" dirty="0" err="1"/>
              <a:t>pháp</a:t>
            </a:r>
            <a:r>
              <a:rPr lang="en-US" sz="2000" dirty="0"/>
              <a:t> </a:t>
            </a:r>
            <a:r>
              <a:rPr lang="en-US" sz="2000" dirty="0" err="1"/>
              <a:t>lý</a:t>
            </a:r>
            <a:endParaRPr lang="en-US" sz="2000" dirty="0"/>
          </a:p>
        </p:txBody>
      </p:sp>
      <p:sp>
        <p:nvSpPr>
          <p:cNvPr id="3" name="Text Placeholder 2"/>
          <p:cNvSpPr>
            <a:spLocks noGrp="1"/>
          </p:cNvSpPr>
          <p:nvPr>
            <p:ph type="body" sz="quarter" idx="11"/>
          </p:nvPr>
        </p:nvSpPr>
        <p:spPr/>
        <p:txBody>
          <a:bodyPr/>
          <a:lstStyle/>
          <a:p>
            <a:r>
              <a:rPr lang="en-US" sz="1800" dirty="0" err="1"/>
              <a:t>Tuân</a:t>
            </a:r>
            <a:r>
              <a:rPr lang="en-US" sz="1800" dirty="0"/>
              <a:t> </a:t>
            </a:r>
            <a:r>
              <a:rPr lang="en-US" sz="1800" dirty="0" err="1"/>
              <a:t>thủ</a:t>
            </a:r>
            <a:r>
              <a:rPr lang="en-US" sz="1800" dirty="0"/>
              <a:t> </a:t>
            </a:r>
            <a:r>
              <a:rPr lang="en-US" sz="1800" dirty="0" err="1"/>
              <a:t>các</a:t>
            </a:r>
            <a:r>
              <a:rPr lang="en-US" sz="1800" dirty="0"/>
              <a:t> </a:t>
            </a:r>
            <a:r>
              <a:rPr lang="en-US" sz="1800" dirty="0" err="1"/>
              <a:t>quy</a:t>
            </a:r>
            <a:r>
              <a:rPr lang="en-US" sz="1800" dirty="0"/>
              <a:t> </a:t>
            </a:r>
            <a:r>
              <a:rPr lang="en-US" sz="1800" dirty="0" err="1"/>
              <a:t>định</a:t>
            </a:r>
            <a:r>
              <a:rPr lang="en-US" sz="1800" dirty="0"/>
              <a:t> do </a:t>
            </a:r>
            <a:r>
              <a:rPr lang="en-US" sz="1800" dirty="0" err="1"/>
              <a:t>Bộ</a:t>
            </a:r>
            <a:r>
              <a:rPr lang="en-US" sz="1800" dirty="0"/>
              <a:t> Công </a:t>
            </a:r>
            <a:r>
              <a:rPr lang="en-US" sz="1800" dirty="0" err="1"/>
              <a:t>thương</a:t>
            </a:r>
            <a:r>
              <a:rPr lang="en-US" sz="1800" dirty="0"/>
              <a:t> </a:t>
            </a:r>
            <a:r>
              <a:rPr lang="en-US" sz="1800" dirty="0" err="1"/>
              <a:t>và</a:t>
            </a:r>
            <a:r>
              <a:rPr lang="en-US" sz="1800" dirty="0"/>
              <a:t> </a:t>
            </a:r>
            <a:r>
              <a:rPr lang="en-US" sz="1800" dirty="0" err="1"/>
              <a:t>Cục</a:t>
            </a:r>
            <a:r>
              <a:rPr lang="en-US" sz="1800" dirty="0"/>
              <a:t> </a:t>
            </a:r>
            <a:r>
              <a:rPr lang="en-US" sz="1800" dirty="0" err="1"/>
              <a:t>Điều</a:t>
            </a:r>
            <a:r>
              <a:rPr lang="en-US" sz="1800" dirty="0"/>
              <a:t> </a:t>
            </a:r>
            <a:r>
              <a:rPr lang="en-US" sz="1800" dirty="0" err="1"/>
              <a:t>tiết</a:t>
            </a:r>
            <a:r>
              <a:rPr lang="en-US" sz="1800" dirty="0"/>
              <a:t> </a:t>
            </a:r>
            <a:r>
              <a:rPr lang="en-US" sz="1800" dirty="0" err="1"/>
              <a:t>Điện</a:t>
            </a:r>
            <a:r>
              <a:rPr lang="en-US" sz="1800" dirty="0"/>
              <a:t> </a:t>
            </a:r>
            <a:r>
              <a:rPr lang="en-US" sz="1800" dirty="0" err="1"/>
              <a:t>lực</a:t>
            </a:r>
            <a:r>
              <a:rPr lang="en-US" sz="1800" dirty="0"/>
              <a:t> ban </a:t>
            </a:r>
            <a:r>
              <a:rPr lang="en-US" sz="1800" dirty="0" err="1"/>
              <a:t>hành</a:t>
            </a:r>
            <a:r>
              <a:rPr lang="en-US" sz="1800" dirty="0"/>
              <a:t>:</a:t>
            </a:r>
          </a:p>
          <a:p>
            <a:pPr lvl="1"/>
            <a:r>
              <a:rPr lang="en-US" sz="1600" dirty="0"/>
              <a:t>TT 25/2016/TT-BCT </a:t>
            </a:r>
            <a:r>
              <a:rPr lang="en-US" sz="1600" dirty="0" err="1"/>
              <a:t>về</a:t>
            </a:r>
            <a:r>
              <a:rPr lang="en-US" sz="1600" dirty="0"/>
              <a:t> </a:t>
            </a:r>
            <a:r>
              <a:rPr lang="en-US" sz="1600" dirty="0" err="1"/>
              <a:t>quy</a:t>
            </a:r>
            <a:r>
              <a:rPr lang="en-US" sz="1600" dirty="0"/>
              <a:t> </a:t>
            </a:r>
            <a:r>
              <a:rPr lang="en-US" sz="1600" dirty="0" err="1"/>
              <a:t>định</a:t>
            </a:r>
            <a:r>
              <a:rPr lang="en-US" sz="1600" dirty="0"/>
              <a:t> </a:t>
            </a:r>
            <a:r>
              <a:rPr lang="en-US" sz="1600" dirty="0" err="1"/>
              <a:t>hệ</a:t>
            </a:r>
            <a:r>
              <a:rPr lang="en-US" sz="1600" dirty="0"/>
              <a:t> </a:t>
            </a:r>
            <a:r>
              <a:rPr lang="en-US" sz="1600" dirty="0" err="1"/>
              <a:t>thống</a:t>
            </a:r>
            <a:r>
              <a:rPr lang="en-US" sz="1600" dirty="0"/>
              <a:t> </a:t>
            </a:r>
            <a:r>
              <a:rPr lang="en-US" sz="1600" dirty="0" err="1"/>
              <a:t>điện</a:t>
            </a:r>
            <a:r>
              <a:rPr lang="en-US" sz="1600" dirty="0"/>
              <a:t> </a:t>
            </a:r>
            <a:r>
              <a:rPr lang="en-US" sz="1600" dirty="0" err="1"/>
              <a:t>truyền</a:t>
            </a:r>
            <a:r>
              <a:rPr lang="en-US" sz="1600" dirty="0"/>
              <a:t> </a:t>
            </a:r>
            <a:r>
              <a:rPr lang="en-US" sz="1600" dirty="0" err="1"/>
              <a:t>tải</a:t>
            </a:r>
            <a:endParaRPr lang="en-US" sz="1600" dirty="0"/>
          </a:p>
          <a:p>
            <a:pPr lvl="1"/>
            <a:r>
              <a:rPr lang="en-US" sz="1600" dirty="0"/>
              <a:t>TT 39/2015/TT-BCT </a:t>
            </a:r>
            <a:r>
              <a:rPr lang="en-US" sz="1600" dirty="0" err="1"/>
              <a:t>về</a:t>
            </a:r>
            <a:r>
              <a:rPr lang="en-US" sz="1600" dirty="0"/>
              <a:t> </a:t>
            </a:r>
            <a:r>
              <a:rPr lang="en-US" sz="1600" dirty="0" err="1"/>
              <a:t>quy</a:t>
            </a:r>
            <a:r>
              <a:rPr lang="en-US" sz="1600" dirty="0"/>
              <a:t> </a:t>
            </a:r>
            <a:r>
              <a:rPr lang="en-US" sz="1600" dirty="0" err="1"/>
              <a:t>định</a:t>
            </a:r>
            <a:r>
              <a:rPr lang="en-US" sz="1600" dirty="0"/>
              <a:t> </a:t>
            </a:r>
            <a:r>
              <a:rPr lang="en-US" sz="1600" dirty="0" err="1"/>
              <a:t>hệ</a:t>
            </a:r>
            <a:r>
              <a:rPr lang="en-US" sz="1600" dirty="0"/>
              <a:t> </a:t>
            </a:r>
            <a:r>
              <a:rPr lang="en-US" sz="1600" dirty="0" err="1"/>
              <a:t>thống</a:t>
            </a:r>
            <a:r>
              <a:rPr lang="en-US" sz="1600" dirty="0"/>
              <a:t> </a:t>
            </a:r>
            <a:r>
              <a:rPr lang="en-US" sz="1600" dirty="0" err="1"/>
              <a:t>điện</a:t>
            </a:r>
            <a:r>
              <a:rPr lang="en-US" sz="1600" dirty="0"/>
              <a:t> </a:t>
            </a:r>
            <a:r>
              <a:rPr lang="en-US" sz="1600" dirty="0" err="1"/>
              <a:t>phân</a:t>
            </a:r>
            <a:r>
              <a:rPr lang="en-US" sz="1600" dirty="0"/>
              <a:t> </a:t>
            </a:r>
            <a:r>
              <a:rPr lang="en-US" sz="1600" dirty="0" err="1"/>
              <a:t>phối</a:t>
            </a:r>
            <a:endParaRPr lang="en-US" sz="1600" dirty="0"/>
          </a:p>
          <a:p>
            <a:pPr lvl="1"/>
            <a:r>
              <a:rPr lang="en-US" sz="1600" dirty="0"/>
              <a:t>QĐ </a:t>
            </a:r>
            <a:r>
              <a:rPr lang="en-US" sz="1600" dirty="0" err="1"/>
              <a:t>số</a:t>
            </a:r>
            <a:r>
              <a:rPr lang="en-US" sz="1600" dirty="0"/>
              <a:t> 55/QĐ-ĐTĐL </a:t>
            </a:r>
            <a:r>
              <a:rPr lang="en-US" sz="1600" dirty="0" err="1"/>
              <a:t>Quy</a:t>
            </a:r>
            <a:r>
              <a:rPr lang="en-US" sz="1600" dirty="0"/>
              <a:t> </a:t>
            </a:r>
            <a:r>
              <a:rPr lang="en-US" sz="1600" dirty="0" err="1"/>
              <a:t>định</a:t>
            </a:r>
            <a:r>
              <a:rPr lang="en-US" sz="1600" dirty="0"/>
              <a:t> </a:t>
            </a:r>
            <a:r>
              <a:rPr lang="en-US" sz="1600" dirty="0" err="1"/>
              <a:t>yêu</a:t>
            </a:r>
            <a:r>
              <a:rPr lang="en-US" sz="1600" dirty="0"/>
              <a:t> </a:t>
            </a:r>
            <a:r>
              <a:rPr lang="en-US" sz="1600" dirty="0" err="1"/>
              <a:t>cầu</a:t>
            </a:r>
            <a:r>
              <a:rPr lang="en-US" sz="1600" dirty="0"/>
              <a:t> </a:t>
            </a:r>
            <a:r>
              <a:rPr lang="en-US" sz="1600" dirty="0" err="1"/>
              <a:t>kỹ</a:t>
            </a:r>
            <a:r>
              <a:rPr lang="en-US" sz="1600" dirty="0"/>
              <a:t> </a:t>
            </a:r>
            <a:r>
              <a:rPr lang="en-US" sz="1600" dirty="0" err="1"/>
              <a:t>thuật</a:t>
            </a:r>
            <a:r>
              <a:rPr lang="en-US" sz="1600" dirty="0"/>
              <a:t> </a:t>
            </a:r>
            <a:r>
              <a:rPr lang="en-US" sz="1600" dirty="0" err="1"/>
              <a:t>và</a:t>
            </a:r>
            <a:r>
              <a:rPr lang="en-US" sz="1600" dirty="0"/>
              <a:t> </a:t>
            </a:r>
            <a:r>
              <a:rPr lang="en-US" sz="1600" dirty="0" err="1"/>
              <a:t>quản</a:t>
            </a:r>
            <a:r>
              <a:rPr lang="en-US" sz="1600" dirty="0"/>
              <a:t> </a:t>
            </a:r>
            <a:r>
              <a:rPr lang="en-US" sz="1600" dirty="0" err="1"/>
              <a:t>lý</a:t>
            </a:r>
            <a:r>
              <a:rPr lang="en-US" sz="1600" dirty="0"/>
              <a:t> </a:t>
            </a:r>
            <a:r>
              <a:rPr lang="en-US" sz="1600" dirty="0" err="1"/>
              <a:t>vận</a:t>
            </a:r>
            <a:r>
              <a:rPr lang="en-US" sz="1600" dirty="0"/>
              <a:t> </a:t>
            </a:r>
            <a:r>
              <a:rPr lang="en-US" sz="1600" dirty="0" err="1"/>
              <a:t>hành</a:t>
            </a:r>
            <a:r>
              <a:rPr lang="en-US" sz="1600" dirty="0"/>
              <a:t> </a:t>
            </a:r>
            <a:r>
              <a:rPr lang="en-US" sz="1600" dirty="0" err="1"/>
              <a:t>hệ</a:t>
            </a:r>
            <a:r>
              <a:rPr lang="en-US" sz="1600" dirty="0"/>
              <a:t> </a:t>
            </a:r>
            <a:r>
              <a:rPr lang="en-US" sz="1600" dirty="0" err="1"/>
              <a:t>thống</a:t>
            </a:r>
            <a:r>
              <a:rPr lang="en-US" sz="1600" dirty="0"/>
              <a:t> SCADA.</a:t>
            </a:r>
          </a:p>
          <a:p>
            <a:pPr lvl="1"/>
            <a:r>
              <a:rPr lang="en-US" sz="1600" dirty="0"/>
              <a:t>QĐ </a:t>
            </a:r>
            <a:r>
              <a:rPr lang="en-US" sz="1600" dirty="0" err="1"/>
              <a:t>số</a:t>
            </a:r>
            <a:r>
              <a:rPr lang="en-US" sz="1600" dirty="0"/>
              <a:t> 25/QĐ-ĐTĐL </a:t>
            </a:r>
            <a:r>
              <a:rPr lang="en-US" sz="1600" dirty="0" err="1"/>
              <a:t>Quy</a:t>
            </a:r>
            <a:r>
              <a:rPr lang="en-US" sz="1600" dirty="0"/>
              <a:t> </a:t>
            </a:r>
            <a:r>
              <a:rPr lang="en-US" sz="1600" dirty="0" err="1"/>
              <a:t>định</a:t>
            </a:r>
            <a:r>
              <a:rPr lang="en-US" sz="1600" dirty="0"/>
              <a:t> </a:t>
            </a:r>
            <a:r>
              <a:rPr lang="en-US" sz="1600" dirty="0" err="1"/>
              <a:t>Thử</a:t>
            </a:r>
            <a:r>
              <a:rPr lang="en-US" sz="1600" dirty="0"/>
              <a:t> </a:t>
            </a:r>
            <a:r>
              <a:rPr lang="en-US" sz="1600" dirty="0" err="1"/>
              <a:t>nghiệm</a:t>
            </a:r>
            <a:r>
              <a:rPr lang="en-US" sz="1600" dirty="0"/>
              <a:t> </a:t>
            </a:r>
            <a:r>
              <a:rPr lang="en-US" sz="1600" dirty="0" err="1"/>
              <a:t>và</a:t>
            </a:r>
            <a:r>
              <a:rPr lang="en-US" sz="1600" dirty="0"/>
              <a:t> </a:t>
            </a:r>
            <a:r>
              <a:rPr lang="en-US" sz="1600" dirty="0" err="1"/>
              <a:t>giám</a:t>
            </a:r>
            <a:r>
              <a:rPr lang="en-US" sz="1600" dirty="0"/>
              <a:t> </a:t>
            </a:r>
            <a:r>
              <a:rPr lang="en-US" sz="1600" dirty="0" err="1"/>
              <a:t>sát</a:t>
            </a:r>
            <a:r>
              <a:rPr lang="en-US" sz="1600" dirty="0"/>
              <a:t> </a:t>
            </a:r>
            <a:r>
              <a:rPr lang="en-US" sz="1600" dirty="0" err="1"/>
              <a:t>thử</a:t>
            </a:r>
            <a:r>
              <a:rPr lang="en-US" sz="1600" dirty="0"/>
              <a:t> </a:t>
            </a:r>
            <a:r>
              <a:rPr lang="en-US" sz="1600" dirty="0" err="1"/>
              <a:t>nghiệm</a:t>
            </a:r>
            <a:r>
              <a:rPr lang="en-US" sz="1600" dirty="0"/>
              <a:t> </a:t>
            </a:r>
            <a:r>
              <a:rPr lang="en-US" sz="1600" dirty="0" err="1"/>
              <a:t>công</a:t>
            </a:r>
            <a:r>
              <a:rPr lang="en-US" sz="1600" dirty="0"/>
              <a:t> </a:t>
            </a:r>
            <a:r>
              <a:rPr lang="en-US" sz="1600" dirty="0" err="1"/>
              <a:t>trình</a:t>
            </a:r>
            <a:r>
              <a:rPr lang="en-US" sz="1600" dirty="0"/>
              <a:t> </a:t>
            </a:r>
            <a:r>
              <a:rPr lang="en-US" sz="1600" dirty="0" err="1"/>
              <a:t>nguồn</a:t>
            </a:r>
            <a:r>
              <a:rPr lang="en-US" sz="1600" dirty="0"/>
              <a:t> </a:t>
            </a:r>
            <a:r>
              <a:rPr lang="en-US" sz="1600" dirty="0" err="1"/>
              <a:t>điện</a:t>
            </a:r>
            <a:endParaRPr lang="en-US" sz="1600" dirty="0"/>
          </a:p>
          <a:p>
            <a:pPr lvl="1"/>
            <a:r>
              <a:rPr lang="en-US" sz="1600" dirty="0"/>
              <a:t>QĐ </a:t>
            </a:r>
            <a:r>
              <a:rPr lang="en-US" sz="1600" dirty="0" err="1"/>
              <a:t>số</a:t>
            </a:r>
            <a:r>
              <a:rPr lang="en-US" sz="1600" dirty="0"/>
              <a:t> 578/QĐ-EVN </a:t>
            </a:r>
            <a:r>
              <a:rPr lang="en-US" sz="1600" dirty="0" err="1"/>
              <a:t>Quy</a:t>
            </a:r>
            <a:r>
              <a:rPr lang="en-US" sz="1600" dirty="0"/>
              <a:t> </a:t>
            </a:r>
            <a:r>
              <a:rPr lang="en-US" sz="1600" dirty="0" err="1"/>
              <a:t>trình</a:t>
            </a:r>
            <a:r>
              <a:rPr lang="en-US" sz="1600" dirty="0"/>
              <a:t> </a:t>
            </a:r>
            <a:r>
              <a:rPr lang="en-US" sz="1600" dirty="0" err="1"/>
              <a:t>thử</a:t>
            </a:r>
            <a:r>
              <a:rPr lang="en-US" sz="1600" dirty="0"/>
              <a:t> </a:t>
            </a:r>
            <a:r>
              <a:rPr lang="en-US" sz="1600" dirty="0" err="1"/>
              <a:t>nghiệm</a:t>
            </a:r>
            <a:r>
              <a:rPr lang="en-US" sz="1600" dirty="0"/>
              <a:t> </a:t>
            </a:r>
            <a:r>
              <a:rPr lang="en-US" sz="1600" dirty="0" err="1"/>
              <a:t>và</a:t>
            </a:r>
            <a:r>
              <a:rPr lang="en-US" sz="1600" dirty="0"/>
              <a:t> </a:t>
            </a:r>
            <a:r>
              <a:rPr lang="en-US" sz="1600" dirty="0" err="1"/>
              <a:t>công</a:t>
            </a:r>
            <a:r>
              <a:rPr lang="en-US" sz="1600" dirty="0"/>
              <a:t> </a:t>
            </a:r>
            <a:r>
              <a:rPr lang="en-US" sz="1600" dirty="0" err="1"/>
              <a:t>nhận</a:t>
            </a:r>
            <a:r>
              <a:rPr lang="en-US" sz="1600" dirty="0"/>
              <a:t> </a:t>
            </a:r>
            <a:r>
              <a:rPr lang="en-US" sz="1600" dirty="0" err="1"/>
              <a:t>ngày</a:t>
            </a:r>
            <a:r>
              <a:rPr lang="en-US" sz="1600" dirty="0"/>
              <a:t> </a:t>
            </a:r>
            <a:r>
              <a:rPr lang="en-US" sz="1600" dirty="0" err="1"/>
              <a:t>vận</a:t>
            </a:r>
            <a:r>
              <a:rPr lang="en-US" sz="1600" dirty="0"/>
              <a:t> </a:t>
            </a:r>
            <a:r>
              <a:rPr lang="en-US" sz="1600" dirty="0" err="1"/>
              <a:t>hành</a:t>
            </a:r>
            <a:r>
              <a:rPr lang="en-US" sz="1600" dirty="0"/>
              <a:t> </a:t>
            </a:r>
            <a:r>
              <a:rPr lang="en-US" sz="1600" dirty="0" err="1"/>
              <a:t>thương</a:t>
            </a:r>
            <a:r>
              <a:rPr lang="en-US" sz="1600" dirty="0"/>
              <a:t> </a:t>
            </a:r>
            <a:r>
              <a:rPr lang="en-US" sz="1600" dirty="0" err="1"/>
              <a:t>mại</a:t>
            </a:r>
            <a:r>
              <a:rPr lang="en-US" sz="1600" dirty="0"/>
              <a:t> </a:t>
            </a:r>
            <a:r>
              <a:rPr lang="en-US" sz="1600" dirty="0" err="1"/>
              <a:t>cho</a:t>
            </a:r>
            <a:r>
              <a:rPr lang="en-US" sz="1600" dirty="0"/>
              <a:t> </a:t>
            </a:r>
            <a:r>
              <a:rPr lang="en-US" sz="1600" dirty="0" err="1"/>
              <a:t>các</a:t>
            </a:r>
            <a:r>
              <a:rPr lang="en-US" sz="1600" dirty="0"/>
              <a:t> </a:t>
            </a:r>
            <a:r>
              <a:rPr lang="en-US" sz="1600" dirty="0" err="1"/>
              <a:t>dự</a:t>
            </a:r>
            <a:r>
              <a:rPr lang="en-US" sz="1600" dirty="0"/>
              <a:t> </a:t>
            </a:r>
            <a:r>
              <a:rPr lang="en-US" sz="1600" dirty="0" err="1"/>
              <a:t>án</a:t>
            </a:r>
            <a:r>
              <a:rPr lang="en-US" sz="1600" dirty="0"/>
              <a:t> </a:t>
            </a:r>
            <a:r>
              <a:rPr lang="en-US" sz="1600" dirty="0" err="1"/>
              <a:t>điện</a:t>
            </a:r>
            <a:r>
              <a:rPr lang="en-US" sz="1600" dirty="0"/>
              <a:t> </a:t>
            </a:r>
            <a:r>
              <a:rPr lang="en-US" sz="1600" dirty="0" err="1"/>
              <a:t>gió</a:t>
            </a:r>
            <a:r>
              <a:rPr lang="en-US" sz="1600" dirty="0"/>
              <a:t> </a:t>
            </a:r>
            <a:r>
              <a:rPr lang="en-US" sz="1600" dirty="0" err="1"/>
              <a:t>và</a:t>
            </a:r>
            <a:r>
              <a:rPr lang="en-US" sz="1600" dirty="0"/>
              <a:t> </a:t>
            </a:r>
            <a:r>
              <a:rPr lang="en-US" sz="1600" dirty="0" err="1"/>
              <a:t>điện</a:t>
            </a:r>
            <a:r>
              <a:rPr lang="en-US" sz="1600" dirty="0"/>
              <a:t> </a:t>
            </a:r>
            <a:r>
              <a:rPr lang="en-US" sz="1600" dirty="0" err="1"/>
              <a:t>mặt</a:t>
            </a:r>
            <a:r>
              <a:rPr lang="en-US" sz="1600" dirty="0"/>
              <a:t> </a:t>
            </a:r>
            <a:r>
              <a:rPr lang="en-US" sz="1600" dirty="0" err="1"/>
              <a:t>trời</a:t>
            </a:r>
            <a:endParaRPr lang="en-US" sz="1600" dirty="0"/>
          </a:p>
          <a:p>
            <a:pPr marL="342900" lvl="1" indent="0">
              <a:buNone/>
            </a:pPr>
            <a:r>
              <a:rPr lang="en-US" sz="1600" dirty="0" err="1"/>
              <a:t>Các</a:t>
            </a:r>
            <a:r>
              <a:rPr lang="en-US" sz="1600" dirty="0"/>
              <a:t> </a:t>
            </a:r>
            <a:r>
              <a:rPr lang="en-US" sz="1600" dirty="0" err="1"/>
              <a:t>Thông</a:t>
            </a:r>
            <a:r>
              <a:rPr lang="en-US" sz="1600" dirty="0"/>
              <a:t> </a:t>
            </a:r>
            <a:r>
              <a:rPr lang="en-US" sz="1600" dirty="0" err="1"/>
              <a:t>tư</a:t>
            </a:r>
            <a:r>
              <a:rPr lang="en-US" sz="1600" dirty="0"/>
              <a:t>, </a:t>
            </a:r>
            <a:r>
              <a:rPr lang="en-US" sz="1600" dirty="0" err="1"/>
              <a:t>quy</a:t>
            </a:r>
            <a:r>
              <a:rPr lang="en-US" sz="1600" dirty="0"/>
              <a:t> </a:t>
            </a:r>
            <a:r>
              <a:rPr lang="en-US" sz="1600" dirty="0" err="1"/>
              <a:t>trình</a:t>
            </a:r>
            <a:r>
              <a:rPr lang="en-US" sz="1600" dirty="0"/>
              <a:t> </a:t>
            </a:r>
            <a:r>
              <a:rPr lang="en-US" sz="1600" dirty="0" err="1"/>
              <a:t>có</a:t>
            </a:r>
            <a:r>
              <a:rPr lang="en-US" sz="1600" dirty="0"/>
              <a:t> </a:t>
            </a:r>
            <a:r>
              <a:rPr lang="en-US" sz="1600" dirty="0" err="1"/>
              <a:t>liên</a:t>
            </a:r>
            <a:r>
              <a:rPr lang="en-US" sz="1600" dirty="0"/>
              <a:t> </a:t>
            </a:r>
            <a:r>
              <a:rPr lang="en-US" sz="1600" dirty="0" err="1"/>
              <a:t>quan</a:t>
            </a:r>
            <a:r>
              <a:rPr lang="en-US" sz="1600" dirty="0"/>
              <a:t> </a:t>
            </a:r>
            <a:r>
              <a:rPr lang="en-US" sz="1600" dirty="0" err="1"/>
              <a:t>khác</a:t>
            </a:r>
            <a:r>
              <a:rPr lang="en-US" sz="1600" dirty="0"/>
              <a:t> do </a:t>
            </a:r>
            <a:r>
              <a:rPr lang="en-US" sz="1600" dirty="0" err="1"/>
              <a:t>Bộ</a:t>
            </a:r>
            <a:r>
              <a:rPr lang="en-US" sz="1600" dirty="0"/>
              <a:t> Công </a:t>
            </a:r>
            <a:r>
              <a:rPr lang="en-US" sz="1600" dirty="0" err="1"/>
              <a:t>thương</a:t>
            </a:r>
            <a:r>
              <a:rPr lang="en-US" sz="1600" dirty="0"/>
              <a:t> </a:t>
            </a:r>
            <a:r>
              <a:rPr lang="en-US" sz="1600" dirty="0" err="1"/>
              <a:t>và</a:t>
            </a:r>
            <a:r>
              <a:rPr lang="en-US" sz="1600" dirty="0"/>
              <a:t> </a:t>
            </a:r>
            <a:r>
              <a:rPr lang="en-US" sz="1600" dirty="0" err="1"/>
              <a:t>Tập</a:t>
            </a:r>
            <a:r>
              <a:rPr lang="en-US" sz="1600" dirty="0"/>
              <a:t> </a:t>
            </a:r>
            <a:r>
              <a:rPr lang="en-US" sz="1600" dirty="0" err="1"/>
              <a:t>đoàn</a:t>
            </a:r>
            <a:r>
              <a:rPr lang="en-US" sz="1600" dirty="0"/>
              <a:t> ban </a:t>
            </a:r>
            <a:r>
              <a:rPr lang="en-US" sz="1600" dirty="0" err="1"/>
              <a:t>hành</a:t>
            </a:r>
            <a:r>
              <a:rPr lang="en-US" sz="1600" dirty="0"/>
              <a:t>.</a:t>
            </a:r>
          </a:p>
          <a:p>
            <a:pPr marL="0" indent="0">
              <a:buNone/>
            </a:pPr>
            <a:endParaRPr lang="en-US" sz="2000" dirty="0"/>
          </a:p>
        </p:txBody>
      </p:sp>
    </p:spTree>
    <p:extLst>
      <p:ext uri="{BB962C8B-B14F-4D97-AF65-F5344CB8AC3E}">
        <p14:creationId xmlns:p14="http://schemas.microsoft.com/office/powerpoint/2010/main" val="940377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000" dirty="0" err="1"/>
              <a:t>Tổng</a:t>
            </a:r>
            <a:r>
              <a:rPr lang="en-US" sz="2000" dirty="0"/>
              <a:t> </a:t>
            </a:r>
            <a:r>
              <a:rPr lang="en-US" sz="2000" dirty="0" err="1"/>
              <a:t>hợp</a:t>
            </a:r>
            <a:r>
              <a:rPr lang="en-US" sz="2000" dirty="0"/>
              <a:t> </a:t>
            </a:r>
            <a:r>
              <a:rPr lang="en-US" sz="2000" dirty="0" err="1"/>
              <a:t>tình</a:t>
            </a:r>
            <a:r>
              <a:rPr lang="en-US" sz="2000" dirty="0"/>
              <a:t> </a:t>
            </a:r>
            <a:r>
              <a:rPr lang="en-US" sz="2000" dirty="0" err="1"/>
              <a:t>hình</a:t>
            </a:r>
            <a:r>
              <a:rPr lang="en-US" sz="2000" dirty="0"/>
              <a:t> </a:t>
            </a:r>
            <a:r>
              <a:rPr lang="en-US" sz="2000" dirty="0" err="1"/>
              <a:t>đóng</a:t>
            </a:r>
            <a:r>
              <a:rPr lang="en-US" sz="2000" dirty="0"/>
              <a:t> </a:t>
            </a:r>
            <a:r>
              <a:rPr lang="en-US" sz="2000" dirty="0" err="1"/>
              <a:t>điện</a:t>
            </a:r>
            <a:r>
              <a:rPr lang="en-US" sz="2000" dirty="0"/>
              <a:t>, </a:t>
            </a:r>
            <a:r>
              <a:rPr lang="en-US" sz="2000" dirty="0" err="1"/>
              <a:t>công</a:t>
            </a:r>
            <a:r>
              <a:rPr lang="en-US" sz="2000" dirty="0"/>
              <a:t> </a:t>
            </a:r>
            <a:r>
              <a:rPr lang="en-US" sz="2000" dirty="0" err="1"/>
              <a:t>nhận</a:t>
            </a:r>
            <a:r>
              <a:rPr lang="en-US" sz="2000" dirty="0"/>
              <a:t> COD</a:t>
            </a:r>
          </a:p>
        </p:txBody>
      </p:sp>
      <p:sp>
        <p:nvSpPr>
          <p:cNvPr id="3" name="Text Placeholder 2"/>
          <p:cNvSpPr>
            <a:spLocks noGrp="1"/>
          </p:cNvSpPr>
          <p:nvPr>
            <p:ph type="body" sz="quarter" idx="11"/>
          </p:nvPr>
        </p:nvSpPr>
        <p:spPr>
          <a:xfrm>
            <a:off x="166103" y="620750"/>
            <a:ext cx="6481762" cy="3967223"/>
          </a:xfrm>
        </p:spPr>
        <p:txBody>
          <a:bodyPr/>
          <a:lstStyle/>
          <a:p>
            <a:pPr algn="just"/>
            <a:r>
              <a:rPr lang="en-US" sz="1800" dirty="0" err="1"/>
              <a:t>Hiện</a:t>
            </a:r>
            <a:r>
              <a:rPr lang="en-US" sz="1800" dirty="0"/>
              <a:t> nay </a:t>
            </a:r>
            <a:r>
              <a:rPr lang="en-US" sz="1800" dirty="0" err="1"/>
              <a:t>trên</a:t>
            </a:r>
            <a:r>
              <a:rPr lang="en-US" sz="1800" dirty="0"/>
              <a:t> </a:t>
            </a:r>
            <a:r>
              <a:rPr lang="en-US" sz="1800" dirty="0" err="1"/>
              <a:t>hệ</a:t>
            </a:r>
            <a:r>
              <a:rPr lang="en-US" sz="1800" dirty="0"/>
              <a:t> </a:t>
            </a:r>
            <a:r>
              <a:rPr lang="en-US" sz="1800" dirty="0" err="1"/>
              <a:t>thống</a:t>
            </a:r>
            <a:r>
              <a:rPr lang="en-US" sz="1800" dirty="0"/>
              <a:t> </a:t>
            </a:r>
            <a:r>
              <a:rPr lang="en-US" sz="1800" dirty="0" err="1"/>
              <a:t>có</a:t>
            </a:r>
            <a:r>
              <a:rPr lang="en-US" sz="1800" dirty="0"/>
              <a:t> </a:t>
            </a:r>
            <a:r>
              <a:rPr lang="en-US" sz="1800" dirty="0" err="1"/>
              <a:t>khoảng</a:t>
            </a:r>
            <a:r>
              <a:rPr lang="vi-VN" sz="1800" dirty="0"/>
              <a:t> 147 nhà máy điện có công suất đặt từ 30 MW trở lên đang vận hành</a:t>
            </a:r>
            <a:r>
              <a:rPr lang="en-US" sz="1800" dirty="0"/>
              <a:t>. </a:t>
            </a:r>
          </a:p>
          <a:p>
            <a:pPr algn="just"/>
            <a:r>
              <a:rPr lang="en-US" sz="1800" dirty="0"/>
              <a:t>T</a:t>
            </a:r>
            <a:r>
              <a:rPr lang="vi-VN" sz="1800" dirty="0"/>
              <a:t>heo công văn số 1454/EPTC-GDTT ngày 12/04/2019 về việc cung cấp tiến độ dự kiến các dự án ĐMT đóng điện lần đầu trong các tháng 4,5,6 năm 2019 </a:t>
            </a:r>
            <a:r>
              <a:rPr lang="en-US" sz="1800" dirty="0" err="1"/>
              <a:t>là</a:t>
            </a:r>
            <a:r>
              <a:rPr lang="en-US" sz="1800" dirty="0"/>
              <a:t> </a:t>
            </a:r>
            <a:r>
              <a:rPr lang="vi-VN" sz="1800" dirty="0"/>
              <a:t>88 nhà máy điện</a:t>
            </a:r>
            <a:r>
              <a:rPr lang="en-US" sz="1800" dirty="0"/>
              <a:t>. Đ</a:t>
            </a:r>
            <a:r>
              <a:rPr lang="vi-VN" sz="1800" dirty="0"/>
              <a:t>ây là một kỷ lục trong suốt lịch sử ngành điện lực VN về số lượng các NMĐ mới đóng điện hòa lưới lần đầu tập trung trong một khoảng thời gian ngắn (chỉ 3 tháng)</a:t>
            </a:r>
            <a:r>
              <a:rPr lang="en-US" sz="1800" dirty="0"/>
              <a:t>, </a:t>
            </a:r>
            <a:r>
              <a:rPr lang="en-US" sz="1800" dirty="0" err="1"/>
              <a:t>và</a:t>
            </a:r>
            <a:r>
              <a:rPr lang="en-US" sz="1800" dirty="0"/>
              <a:t> </a:t>
            </a:r>
            <a:r>
              <a:rPr lang="en-US" sz="1800" dirty="0" err="1"/>
              <a:t>cũng</a:t>
            </a:r>
            <a:r>
              <a:rPr lang="en-US" sz="1800" dirty="0"/>
              <a:t> </a:t>
            </a:r>
            <a:r>
              <a:rPr lang="en-US" sz="1800" dirty="0" err="1"/>
              <a:t>là</a:t>
            </a:r>
            <a:r>
              <a:rPr lang="en-US" sz="1800" dirty="0"/>
              <a:t> </a:t>
            </a:r>
            <a:r>
              <a:rPr lang="en-US" sz="1800" dirty="0" err="1"/>
              <a:t>khối</a:t>
            </a:r>
            <a:r>
              <a:rPr lang="en-US" sz="1800" dirty="0"/>
              <a:t> </a:t>
            </a:r>
            <a:r>
              <a:rPr lang="en-US" sz="1800" dirty="0" err="1"/>
              <a:t>lượng</a:t>
            </a:r>
            <a:r>
              <a:rPr lang="en-US" sz="1800" dirty="0"/>
              <a:t> </a:t>
            </a:r>
            <a:r>
              <a:rPr lang="en-US" sz="1800" dirty="0" err="1"/>
              <a:t>công</a:t>
            </a:r>
            <a:r>
              <a:rPr lang="en-US" sz="1800" dirty="0"/>
              <a:t> </a:t>
            </a:r>
            <a:r>
              <a:rPr lang="en-US" sz="1800" dirty="0" err="1"/>
              <a:t>việc</a:t>
            </a:r>
            <a:r>
              <a:rPr lang="en-US" sz="1800" dirty="0"/>
              <a:t> </a:t>
            </a:r>
            <a:r>
              <a:rPr lang="en-US" sz="1800" dirty="0" err="1"/>
              <a:t>rất</a:t>
            </a:r>
            <a:r>
              <a:rPr lang="en-US" sz="1800" dirty="0"/>
              <a:t> </a:t>
            </a:r>
            <a:r>
              <a:rPr lang="en-US" sz="1800" dirty="0" err="1"/>
              <a:t>lớn</a:t>
            </a:r>
            <a:r>
              <a:rPr lang="en-US" sz="1800" dirty="0"/>
              <a:t> </a:t>
            </a:r>
            <a:r>
              <a:rPr lang="en-US" sz="1800" dirty="0" err="1"/>
              <a:t>tập</a:t>
            </a:r>
            <a:r>
              <a:rPr lang="en-US" sz="1800" dirty="0"/>
              <a:t> </a:t>
            </a:r>
            <a:r>
              <a:rPr lang="en-US" sz="1800" dirty="0" err="1"/>
              <a:t>trung</a:t>
            </a:r>
            <a:r>
              <a:rPr lang="en-US" sz="1800" dirty="0"/>
              <a:t> </a:t>
            </a:r>
            <a:r>
              <a:rPr lang="en-US" sz="1800" dirty="0" err="1"/>
              <a:t>tại</a:t>
            </a:r>
            <a:r>
              <a:rPr lang="en-US" sz="1800" dirty="0"/>
              <a:t> </a:t>
            </a:r>
            <a:r>
              <a:rPr lang="en-US" sz="1800" dirty="0" err="1"/>
              <a:t>các</a:t>
            </a:r>
            <a:r>
              <a:rPr lang="en-US" sz="1800" dirty="0"/>
              <a:t> </a:t>
            </a:r>
            <a:r>
              <a:rPr lang="en-US" sz="1800" dirty="0" err="1"/>
              <a:t>Cấp</a:t>
            </a:r>
            <a:r>
              <a:rPr lang="en-US" sz="1800" dirty="0"/>
              <a:t> </a:t>
            </a:r>
            <a:r>
              <a:rPr lang="en-US" sz="1800" dirty="0" err="1"/>
              <a:t>điều</a:t>
            </a:r>
            <a:r>
              <a:rPr lang="en-US" sz="1800" dirty="0"/>
              <a:t> </a:t>
            </a:r>
            <a:r>
              <a:rPr lang="en-US" sz="1800" dirty="0" err="1"/>
              <a:t>độ</a:t>
            </a:r>
            <a:r>
              <a:rPr lang="en-US" sz="1800" dirty="0"/>
              <a:t> (</a:t>
            </a:r>
            <a:r>
              <a:rPr lang="en-US" sz="1800" dirty="0" err="1"/>
              <a:t>vấn</a:t>
            </a:r>
            <a:r>
              <a:rPr lang="en-US" sz="1800" dirty="0"/>
              <a:t> </a:t>
            </a:r>
            <a:r>
              <a:rPr lang="en-US" sz="1800" dirty="0" err="1"/>
              <a:t>đề</a:t>
            </a:r>
            <a:r>
              <a:rPr lang="en-US" sz="1800" dirty="0"/>
              <a:t> </a:t>
            </a:r>
            <a:r>
              <a:rPr lang="en-US" sz="1800" dirty="0" err="1"/>
              <a:t>bố</a:t>
            </a:r>
            <a:r>
              <a:rPr lang="en-US" sz="1800" dirty="0"/>
              <a:t> </a:t>
            </a:r>
            <a:r>
              <a:rPr lang="en-US" sz="1800" dirty="0" err="1"/>
              <a:t>trí</a:t>
            </a:r>
            <a:r>
              <a:rPr lang="en-US" sz="1800" dirty="0"/>
              <a:t> </a:t>
            </a:r>
            <a:r>
              <a:rPr lang="en-US" sz="1800" dirty="0" err="1"/>
              <a:t>nguồn</a:t>
            </a:r>
            <a:r>
              <a:rPr lang="en-US" sz="1800" dirty="0"/>
              <a:t> </a:t>
            </a:r>
            <a:r>
              <a:rPr lang="en-US" sz="1800" dirty="0" err="1"/>
              <a:t>lực</a:t>
            </a:r>
            <a:r>
              <a:rPr lang="en-US" sz="1800" dirty="0"/>
              <a:t>, </a:t>
            </a:r>
            <a:r>
              <a:rPr lang="en-US" sz="1800" dirty="0" err="1"/>
              <a:t>vấn</a:t>
            </a:r>
            <a:r>
              <a:rPr lang="en-US" sz="1800" dirty="0"/>
              <a:t> </a:t>
            </a:r>
            <a:r>
              <a:rPr lang="en-US" sz="1800" dirty="0" err="1"/>
              <a:t>đề</a:t>
            </a:r>
            <a:r>
              <a:rPr lang="en-US" sz="1800" dirty="0"/>
              <a:t> </a:t>
            </a:r>
            <a:r>
              <a:rPr lang="en-US" sz="1800" dirty="0" err="1"/>
              <a:t>bố</a:t>
            </a:r>
            <a:r>
              <a:rPr lang="en-US" sz="1800" dirty="0"/>
              <a:t> </a:t>
            </a:r>
            <a:r>
              <a:rPr lang="en-US" sz="1800" dirty="0" err="1"/>
              <a:t>trí</a:t>
            </a:r>
            <a:r>
              <a:rPr lang="en-US" sz="1800" dirty="0"/>
              <a:t> </a:t>
            </a:r>
            <a:r>
              <a:rPr lang="en-US" sz="1800" dirty="0" err="1"/>
              <a:t>công</a:t>
            </a:r>
            <a:r>
              <a:rPr lang="en-US" sz="1800" dirty="0"/>
              <a:t> </a:t>
            </a:r>
            <a:r>
              <a:rPr lang="en-US" sz="1800" dirty="0" err="1"/>
              <a:t>tác</a:t>
            </a:r>
            <a:r>
              <a:rPr lang="en-US" sz="1800" dirty="0"/>
              <a:t> </a:t>
            </a:r>
            <a:r>
              <a:rPr lang="en-US" sz="1800" dirty="0" err="1"/>
              <a:t>hạn</a:t>
            </a:r>
            <a:r>
              <a:rPr lang="en-US" sz="1800" dirty="0"/>
              <a:t> </a:t>
            </a:r>
            <a:r>
              <a:rPr lang="en-US" sz="1800" dirty="0" err="1"/>
              <a:t>chế</a:t>
            </a:r>
            <a:r>
              <a:rPr lang="en-US" sz="1800" dirty="0"/>
              <a:t> </a:t>
            </a:r>
            <a:r>
              <a:rPr lang="en-US" sz="1800" dirty="0" err="1"/>
              <a:t>cắt</a:t>
            </a:r>
            <a:r>
              <a:rPr lang="en-US" sz="1800" dirty="0"/>
              <a:t> </a:t>
            </a:r>
            <a:r>
              <a:rPr lang="en-US" sz="1800" dirty="0" err="1"/>
              <a:t>điện</a:t>
            </a:r>
            <a:r>
              <a:rPr lang="en-US" sz="1800" dirty="0"/>
              <a:t> </a:t>
            </a:r>
            <a:r>
              <a:rPr lang="en-US" sz="1800" dirty="0" err="1"/>
              <a:t>phụ</a:t>
            </a:r>
            <a:r>
              <a:rPr lang="en-US" sz="1800" dirty="0"/>
              <a:t> </a:t>
            </a:r>
            <a:r>
              <a:rPr lang="en-US" sz="1800" dirty="0" err="1"/>
              <a:t>tải</a:t>
            </a:r>
            <a:r>
              <a:rPr lang="en-US" sz="1800" dirty="0"/>
              <a:t>/ </a:t>
            </a:r>
            <a:r>
              <a:rPr lang="en-US" sz="1800" dirty="0" err="1"/>
              <a:t>ngừng</a:t>
            </a:r>
            <a:r>
              <a:rPr lang="en-US" sz="1800" dirty="0"/>
              <a:t> </a:t>
            </a:r>
            <a:r>
              <a:rPr lang="en-US" sz="1800" dirty="0" err="1"/>
              <a:t>giảm</a:t>
            </a:r>
            <a:r>
              <a:rPr lang="en-US" sz="1800" dirty="0"/>
              <a:t> </a:t>
            </a:r>
            <a:r>
              <a:rPr lang="en-US" sz="1800" dirty="0" err="1"/>
              <a:t>nguồn</a:t>
            </a:r>
            <a:r>
              <a:rPr lang="en-US" sz="1800" dirty="0"/>
              <a:t> </a:t>
            </a:r>
            <a:r>
              <a:rPr lang="en-US" sz="1800" dirty="0" err="1"/>
              <a:t>truyền</a:t>
            </a:r>
            <a:r>
              <a:rPr lang="en-US" sz="1800" dirty="0"/>
              <a:t> </a:t>
            </a:r>
            <a:r>
              <a:rPr lang="en-US" sz="1800" dirty="0" err="1"/>
              <a:t>thống</a:t>
            </a:r>
            <a:r>
              <a:rPr lang="en-US" sz="1800" dirty="0"/>
              <a:t>…)</a:t>
            </a:r>
          </a:p>
          <a:p>
            <a:pPr marL="0" indent="0">
              <a:buNone/>
            </a:pPr>
            <a:endParaRPr lang="en-US" sz="1800" dirty="0"/>
          </a:p>
          <a:p>
            <a:pPr marL="0" indent="0">
              <a:buNone/>
            </a:pPr>
            <a:endParaRPr lang="en-US" dirty="0"/>
          </a:p>
        </p:txBody>
      </p:sp>
    </p:spTree>
    <p:extLst>
      <p:ext uri="{BB962C8B-B14F-4D97-AF65-F5344CB8AC3E}">
        <p14:creationId xmlns:p14="http://schemas.microsoft.com/office/powerpoint/2010/main" val="937240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8931" y="930"/>
            <a:ext cx="6541743" cy="476919"/>
          </a:xfrm>
        </p:spPr>
        <p:txBody>
          <a:bodyPr/>
          <a:lstStyle/>
          <a:p>
            <a:r>
              <a:rPr lang="en-US" sz="1800" dirty="0" err="1"/>
              <a:t>Các</a:t>
            </a:r>
            <a:r>
              <a:rPr lang="en-US" sz="1800" dirty="0"/>
              <a:t> </a:t>
            </a:r>
            <a:r>
              <a:rPr lang="en-US" sz="1800" dirty="0" err="1"/>
              <a:t>giải</a:t>
            </a:r>
            <a:r>
              <a:rPr lang="en-US" sz="1800" dirty="0"/>
              <a:t> </a:t>
            </a:r>
            <a:r>
              <a:rPr lang="en-US" sz="1800" dirty="0" err="1"/>
              <a:t>pháp</a:t>
            </a:r>
            <a:r>
              <a:rPr lang="en-US" sz="1800" dirty="0"/>
              <a:t> </a:t>
            </a:r>
            <a:r>
              <a:rPr lang="en-US" sz="1800" dirty="0" err="1"/>
              <a:t>đang</a:t>
            </a:r>
            <a:r>
              <a:rPr lang="en-US" sz="1800" dirty="0"/>
              <a:t> </a:t>
            </a:r>
            <a:r>
              <a:rPr lang="en-US" sz="1800" dirty="0" err="1"/>
              <a:t>thực</a:t>
            </a:r>
            <a:r>
              <a:rPr lang="en-US" sz="1800" dirty="0"/>
              <a:t> </a:t>
            </a:r>
            <a:r>
              <a:rPr lang="en-US" sz="1800" dirty="0" err="1"/>
              <a:t>hiện</a:t>
            </a:r>
            <a:r>
              <a:rPr lang="en-US" sz="1800" dirty="0"/>
              <a:t> </a:t>
            </a:r>
            <a:r>
              <a:rPr lang="en-US" sz="1800" dirty="0" err="1"/>
              <a:t>để</a:t>
            </a:r>
            <a:r>
              <a:rPr lang="en-US" sz="1800" dirty="0"/>
              <a:t> </a:t>
            </a:r>
            <a:r>
              <a:rPr lang="en-US" sz="1800" dirty="0" err="1"/>
              <a:t>đảm</a:t>
            </a:r>
            <a:r>
              <a:rPr lang="en-US" sz="1800" dirty="0"/>
              <a:t> </a:t>
            </a:r>
            <a:r>
              <a:rPr lang="en-US" sz="1800" dirty="0" err="1"/>
              <a:t>bảo</a:t>
            </a:r>
            <a:r>
              <a:rPr lang="en-US" sz="1800" dirty="0"/>
              <a:t> </a:t>
            </a:r>
            <a:r>
              <a:rPr lang="en-US" sz="1800" dirty="0" err="1"/>
              <a:t>công</a:t>
            </a:r>
            <a:r>
              <a:rPr lang="en-US" sz="1800" dirty="0"/>
              <a:t> </a:t>
            </a:r>
            <a:r>
              <a:rPr lang="en-US" sz="1800" dirty="0" err="1"/>
              <a:t>tác</a:t>
            </a:r>
            <a:r>
              <a:rPr lang="en-US" sz="1800" dirty="0"/>
              <a:t> </a:t>
            </a:r>
            <a:r>
              <a:rPr lang="en-US" sz="1800" dirty="0" err="1"/>
              <a:t>đóng</a:t>
            </a:r>
            <a:r>
              <a:rPr lang="en-US" sz="1800" dirty="0"/>
              <a:t> </a:t>
            </a:r>
            <a:r>
              <a:rPr lang="en-US" sz="1800" dirty="0" err="1"/>
              <a:t>điện</a:t>
            </a:r>
            <a:r>
              <a:rPr lang="en-US" sz="1800" dirty="0"/>
              <a:t>, </a:t>
            </a:r>
            <a:r>
              <a:rPr lang="en-US" sz="1800" dirty="0" err="1"/>
              <a:t>công</a:t>
            </a:r>
            <a:r>
              <a:rPr lang="en-US" sz="1800" dirty="0"/>
              <a:t> </a:t>
            </a:r>
            <a:r>
              <a:rPr lang="en-US" sz="1800" dirty="0" err="1"/>
              <a:t>nhận</a:t>
            </a:r>
            <a:r>
              <a:rPr lang="en-US" sz="1800" dirty="0"/>
              <a:t> COD</a:t>
            </a:r>
          </a:p>
        </p:txBody>
      </p:sp>
      <p:sp>
        <p:nvSpPr>
          <p:cNvPr id="3" name="Text Placeholder 2"/>
          <p:cNvSpPr>
            <a:spLocks noGrp="1"/>
          </p:cNvSpPr>
          <p:nvPr>
            <p:ph type="body" sz="quarter" idx="11"/>
          </p:nvPr>
        </p:nvSpPr>
        <p:spPr/>
        <p:txBody>
          <a:bodyPr/>
          <a:lstStyle/>
          <a:p>
            <a:pPr algn="just"/>
            <a:r>
              <a:rPr lang="en-US" sz="1800" dirty="0" err="1"/>
              <a:t>Thành</a:t>
            </a:r>
            <a:r>
              <a:rPr lang="en-US" sz="1800" dirty="0"/>
              <a:t> </a:t>
            </a:r>
            <a:r>
              <a:rPr lang="en-US" sz="1800" dirty="0" err="1"/>
              <a:t>lập</a:t>
            </a:r>
            <a:r>
              <a:rPr lang="en-US" sz="1800" dirty="0"/>
              <a:t> </a:t>
            </a:r>
            <a:r>
              <a:rPr lang="en-US" sz="1800" dirty="0" err="1"/>
              <a:t>tổ</a:t>
            </a:r>
            <a:r>
              <a:rPr lang="en-US" sz="1800" dirty="0"/>
              <a:t> </a:t>
            </a:r>
            <a:r>
              <a:rPr lang="en-US" sz="1800" dirty="0" err="1"/>
              <a:t>công</a:t>
            </a:r>
            <a:r>
              <a:rPr lang="en-US" sz="1800" dirty="0"/>
              <a:t> </a:t>
            </a:r>
            <a:r>
              <a:rPr lang="en-US" sz="1800" dirty="0" err="1"/>
              <a:t>tác</a:t>
            </a:r>
            <a:r>
              <a:rPr lang="en-US" sz="1800" dirty="0"/>
              <a:t> </a:t>
            </a:r>
            <a:r>
              <a:rPr lang="en-US" sz="1800" dirty="0" err="1"/>
              <a:t>đóng</a:t>
            </a:r>
            <a:r>
              <a:rPr lang="en-US" sz="1800" dirty="0"/>
              <a:t> </a:t>
            </a:r>
            <a:r>
              <a:rPr lang="en-US" sz="1800" dirty="0" err="1"/>
              <a:t>điện</a:t>
            </a:r>
            <a:r>
              <a:rPr lang="en-US" sz="1800" dirty="0"/>
              <a:t> </a:t>
            </a:r>
            <a:r>
              <a:rPr lang="en-US" sz="1800" dirty="0" err="1"/>
              <a:t>điện</a:t>
            </a:r>
            <a:r>
              <a:rPr lang="en-US" sz="1800" dirty="0"/>
              <a:t> </a:t>
            </a:r>
            <a:r>
              <a:rPr lang="en-US" sz="1800" dirty="0" err="1"/>
              <a:t>mặt</a:t>
            </a:r>
            <a:r>
              <a:rPr lang="en-US" sz="1800" dirty="0"/>
              <a:t> </a:t>
            </a:r>
            <a:r>
              <a:rPr lang="en-US" sz="1800" dirty="0" err="1"/>
              <a:t>trời</a:t>
            </a:r>
            <a:r>
              <a:rPr lang="en-US" sz="1800" dirty="0"/>
              <a:t> </a:t>
            </a:r>
            <a:r>
              <a:rPr lang="en-US" sz="1800" dirty="0" err="1"/>
              <a:t>để</a:t>
            </a:r>
            <a:r>
              <a:rPr lang="en-US" sz="1800" dirty="0"/>
              <a:t> </a:t>
            </a:r>
            <a:r>
              <a:rPr lang="en-US" sz="1800" dirty="0" err="1"/>
              <a:t>phối</a:t>
            </a:r>
            <a:r>
              <a:rPr lang="en-US" sz="1800" dirty="0"/>
              <a:t> </a:t>
            </a:r>
            <a:r>
              <a:rPr lang="en-US" sz="1800" dirty="0" err="1"/>
              <a:t>hợp</a:t>
            </a:r>
            <a:r>
              <a:rPr lang="en-US" sz="1800" dirty="0"/>
              <a:t> </a:t>
            </a:r>
            <a:r>
              <a:rPr lang="en-US" sz="1800" dirty="0" err="1"/>
              <a:t>chỉ</a:t>
            </a:r>
            <a:r>
              <a:rPr lang="en-US" sz="1800" dirty="0"/>
              <a:t> </a:t>
            </a:r>
            <a:r>
              <a:rPr lang="en-US" sz="1800" dirty="0" err="1"/>
              <a:t>huy</a:t>
            </a:r>
            <a:r>
              <a:rPr lang="en-US" sz="1800" dirty="0"/>
              <a:t> </a:t>
            </a:r>
            <a:r>
              <a:rPr lang="en-US" sz="1800" dirty="0" err="1"/>
              <a:t>thống</a:t>
            </a:r>
            <a:r>
              <a:rPr lang="en-US" sz="1800" dirty="0"/>
              <a:t> </a:t>
            </a:r>
            <a:r>
              <a:rPr lang="en-US" sz="1800" dirty="0" err="1"/>
              <a:t>nhất</a:t>
            </a:r>
            <a:r>
              <a:rPr lang="en-US" sz="1800" dirty="0"/>
              <a:t>, </a:t>
            </a:r>
            <a:r>
              <a:rPr lang="en-US" sz="1800" dirty="0" err="1"/>
              <a:t>liên</a:t>
            </a:r>
            <a:r>
              <a:rPr lang="en-US" sz="1800" dirty="0"/>
              <a:t> </a:t>
            </a:r>
            <a:r>
              <a:rPr lang="en-US" sz="1800" dirty="0" err="1"/>
              <a:t>tục</a:t>
            </a:r>
            <a:r>
              <a:rPr lang="en-US" sz="1800" dirty="0"/>
              <a:t> </a:t>
            </a:r>
            <a:r>
              <a:rPr lang="en-US" sz="1800" dirty="0" err="1"/>
              <a:t>trong</a:t>
            </a:r>
            <a:r>
              <a:rPr lang="en-US" sz="1800" dirty="0"/>
              <a:t> </a:t>
            </a:r>
            <a:r>
              <a:rPr lang="en-US" sz="1800" dirty="0" err="1"/>
              <a:t>toàn</a:t>
            </a:r>
            <a:r>
              <a:rPr lang="en-US" sz="1800" dirty="0"/>
              <a:t> ĐĐQG.</a:t>
            </a:r>
          </a:p>
          <a:p>
            <a:pPr algn="just"/>
            <a:r>
              <a:rPr lang="en-US" sz="1800" dirty="0"/>
              <a:t>Ban </a:t>
            </a:r>
            <a:r>
              <a:rPr lang="en-US" sz="1800" dirty="0" err="1"/>
              <a:t>hành</a:t>
            </a:r>
            <a:r>
              <a:rPr lang="en-US" sz="1800" dirty="0"/>
              <a:t> </a:t>
            </a:r>
            <a:r>
              <a:rPr lang="en-US" sz="1800" dirty="0" err="1"/>
              <a:t>và</a:t>
            </a:r>
            <a:r>
              <a:rPr lang="en-US" sz="1800" dirty="0"/>
              <a:t> </a:t>
            </a:r>
            <a:r>
              <a:rPr lang="en-US" sz="1800" dirty="0" err="1"/>
              <a:t>thực</a:t>
            </a:r>
            <a:r>
              <a:rPr lang="en-US" sz="1800" dirty="0"/>
              <a:t> </a:t>
            </a:r>
            <a:r>
              <a:rPr lang="en-US" sz="1800" dirty="0" err="1"/>
              <a:t>hiện</a:t>
            </a:r>
            <a:r>
              <a:rPr lang="en-US" sz="1800" dirty="0"/>
              <a:t> </a:t>
            </a:r>
            <a:r>
              <a:rPr lang="en-US" sz="1800" dirty="0" err="1"/>
              <a:t>quy</a:t>
            </a:r>
            <a:r>
              <a:rPr lang="en-US" sz="1800" dirty="0"/>
              <a:t> </a:t>
            </a:r>
            <a:r>
              <a:rPr lang="en-US" sz="1800" dirty="0" err="1"/>
              <a:t>trình</a:t>
            </a:r>
            <a:r>
              <a:rPr lang="en-US" sz="1800" dirty="0"/>
              <a:t> </a:t>
            </a:r>
            <a:r>
              <a:rPr lang="en-US" sz="1800" dirty="0" err="1"/>
              <a:t>đóng</a:t>
            </a:r>
            <a:r>
              <a:rPr lang="en-US" sz="1800" dirty="0"/>
              <a:t> </a:t>
            </a:r>
            <a:r>
              <a:rPr lang="en-US" sz="1800" dirty="0" err="1"/>
              <a:t>điện</a:t>
            </a:r>
            <a:r>
              <a:rPr lang="en-US" sz="1800" dirty="0"/>
              <a:t> </a:t>
            </a:r>
            <a:r>
              <a:rPr lang="en-US" sz="1800" dirty="0" err="1"/>
              <a:t>rút</a:t>
            </a:r>
            <a:r>
              <a:rPr lang="en-US" sz="1800" dirty="0"/>
              <a:t> </a:t>
            </a:r>
            <a:r>
              <a:rPr lang="en-US" sz="1800" dirty="0" err="1"/>
              <a:t>gọn</a:t>
            </a:r>
            <a:r>
              <a:rPr lang="en-US" sz="1800" dirty="0"/>
              <a:t> </a:t>
            </a:r>
            <a:r>
              <a:rPr lang="en-US" sz="1800" dirty="0" err="1"/>
              <a:t>trong</a:t>
            </a:r>
            <a:r>
              <a:rPr lang="en-US" sz="1800" dirty="0"/>
              <a:t> </a:t>
            </a:r>
            <a:r>
              <a:rPr lang="en-US" sz="1800" dirty="0" err="1"/>
              <a:t>toàn</a:t>
            </a:r>
            <a:r>
              <a:rPr lang="en-US" sz="1800" dirty="0"/>
              <a:t> ĐĐQG. </a:t>
            </a:r>
            <a:r>
              <a:rPr lang="en-US" sz="1800" dirty="0" err="1"/>
              <a:t>Rút</a:t>
            </a:r>
            <a:r>
              <a:rPr lang="en-US" sz="1800" dirty="0"/>
              <a:t> </a:t>
            </a:r>
            <a:r>
              <a:rPr lang="en-US" sz="1800" dirty="0" err="1"/>
              <a:t>ngắn</a:t>
            </a:r>
            <a:r>
              <a:rPr lang="en-US" sz="1800" dirty="0"/>
              <a:t> </a:t>
            </a:r>
            <a:r>
              <a:rPr lang="en-US" sz="1800" dirty="0" err="1"/>
              <a:t>thời</a:t>
            </a:r>
            <a:r>
              <a:rPr lang="en-US" sz="1800" dirty="0"/>
              <a:t> </a:t>
            </a:r>
            <a:r>
              <a:rPr lang="en-US" sz="1800" dirty="0" err="1"/>
              <a:t>gian</a:t>
            </a:r>
            <a:r>
              <a:rPr lang="en-US" sz="1800" dirty="0"/>
              <a:t> </a:t>
            </a:r>
            <a:r>
              <a:rPr lang="en-US" sz="1800" dirty="0" err="1"/>
              <a:t>xử</a:t>
            </a:r>
            <a:r>
              <a:rPr lang="en-US" sz="1800" dirty="0"/>
              <a:t> </a:t>
            </a:r>
            <a:r>
              <a:rPr lang="en-US" sz="1800" dirty="0" err="1"/>
              <a:t>lý</a:t>
            </a:r>
            <a:r>
              <a:rPr lang="en-US" sz="1800" dirty="0"/>
              <a:t> </a:t>
            </a:r>
            <a:r>
              <a:rPr lang="en-US" sz="1800" dirty="0" err="1"/>
              <a:t>tại</a:t>
            </a:r>
            <a:r>
              <a:rPr lang="en-US" sz="1800" dirty="0"/>
              <a:t> </a:t>
            </a:r>
            <a:r>
              <a:rPr lang="en-US" sz="1800" dirty="0" err="1"/>
              <a:t>cấp</a:t>
            </a:r>
            <a:r>
              <a:rPr lang="en-US" sz="1800" dirty="0"/>
              <a:t> </a:t>
            </a:r>
            <a:r>
              <a:rPr lang="en-US" sz="1800" dirty="0" err="1"/>
              <a:t>Điều</a:t>
            </a:r>
            <a:r>
              <a:rPr lang="en-US" sz="1800" dirty="0"/>
              <a:t> </a:t>
            </a:r>
            <a:r>
              <a:rPr lang="en-US" sz="1800" dirty="0" err="1"/>
              <a:t>độ</a:t>
            </a:r>
            <a:r>
              <a:rPr lang="en-US" sz="1800" dirty="0"/>
              <a:t>, </a:t>
            </a:r>
            <a:r>
              <a:rPr lang="en-US" sz="1800" dirty="0" err="1"/>
              <a:t>cụ</a:t>
            </a:r>
            <a:r>
              <a:rPr lang="en-US" sz="1800" dirty="0"/>
              <a:t> </a:t>
            </a:r>
            <a:r>
              <a:rPr lang="en-US" sz="1800" dirty="0" err="1"/>
              <a:t>thể</a:t>
            </a:r>
            <a:r>
              <a:rPr lang="en-US" sz="1800" dirty="0"/>
              <a:t>:</a:t>
            </a:r>
          </a:p>
          <a:p>
            <a:pPr marL="0" indent="0">
              <a:buNone/>
            </a:pPr>
            <a:endParaRPr lang="en-US" sz="1800" dirty="0"/>
          </a:p>
          <a:p>
            <a:endParaRPr lang="en-US" sz="1800" dirty="0"/>
          </a:p>
          <a:p>
            <a:endParaRPr lang="en-US" sz="1800" dirty="0"/>
          </a:p>
          <a:p>
            <a:endParaRPr lang="en-US" sz="1800"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60550976"/>
              </p:ext>
            </p:extLst>
          </p:nvPr>
        </p:nvGraphicFramePr>
        <p:xfrm>
          <a:off x="476671" y="2387901"/>
          <a:ext cx="6194003" cy="2182528"/>
        </p:xfrm>
        <a:graphic>
          <a:graphicData uri="http://schemas.openxmlformats.org/drawingml/2006/table">
            <a:tbl>
              <a:tblPr firstRow="1" bandRow="1">
                <a:tableStyleId>{5C22544A-7EE6-4342-B048-85BDC9FD1C3A}</a:tableStyleId>
              </a:tblPr>
              <a:tblGrid>
                <a:gridCol w="811119">
                  <a:extLst>
                    <a:ext uri="{9D8B030D-6E8A-4147-A177-3AD203B41FA5}">
                      <a16:colId xmlns:a16="http://schemas.microsoft.com/office/drawing/2014/main" val="20000"/>
                    </a:ext>
                  </a:extLst>
                </a:gridCol>
                <a:gridCol w="2788099">
                  <a:extLst>
                    <a:ext uri="{9D8B030D-6E8A-4147-A177-3AD203B41FA5}">
                      <a16:colId xmlns:a16="http://schemas.microsoft.com/office/drawing/2014/main" val="20001"/>
                    </a:ext>
                  </a:extLst>
                </a:gridCol>
                <a:gridCol w="2594785">
                  <a:extLst>
                    <a:ext uri="{9D8B030D-6E8A-4147-A177-3AD203B41FA5}">
                      <a16:colId xmlns:a16="http://schemas.microsoft.com/office/drawing/2014/main" val="20002"/>
                    </a:ext>
                  </a:extLst>
                </a:gridCol>
              </a:tblGrid>
              <a:tr h="485474">
                <a:tc>
                  <a:txBody>
                    <a:bodyPr/>
                    <a:lstStyle/>
                    <a:p>
                      <a:pPr algn="ctr" latinLnBrk="0"/>
                      <a:r>
                        <a:rPr lang="en-US" dirty="0"/>
                        <a:t>STT</a:t>
                      </a:r>
                    </a:p>
                  </a:txBody>
                  <a:tcPr anchor="ctr"/>
                </a:tc>
                <a:tc>
                  <a:txBody>
                    <a:bodyPr/>
                    <a:lstStyle/>
                    <a:p>
                      <a:pPr algn="ctr" latinLnBrk="0"/>
                      <a:r>
                        <a:rPr lang="en-US" dirty="0" err="1"/>
                        <a:t>Thông</a:t>
                      </a:r>
                      <a:r>
                        <a:rPr lang="en-US" baseline="0" dirty="0"/>
                        <a:t> </a:t>
                      </a:r>
                      <a:r>
                        <a:rPr lang="en-US" baseline="0" dirty="0" err="1"/>
                        <a:t>tư</a:t>
                      </a:r>
                      <a:r>
                        <a:rPr lang="en-US" baseline="0" dirty="0"/>
                        <a:t> </a:t>
                      </a:r>
                      <a:r>
                        <a:rPr lang="en-US" baseline="0" dirty="0" err="1"/>
                        <a:t>của</a:t>
                      </a:r>
                      <a:r>
                        <a:rPr lang="en-US" baseline="0" dirty="0"/>
                        <a:t> </a:t>
                      </a:r>
                      <a:r>
                        <a:rPr lang="en-US" baseline="0" dirty="0" err="1"/>
                        <a:t>Bộ</a:t>
                      </a:r>
                      <a:r>
                        <a:rPr lang="en-US" baseline="0" dirty="0"/>
                        <a:t> Công </a:t>
                      </a:r>
                      <a:r>
                        <a:rPr lang="en-US" baseline="0" dirty="0" err="1"/>
                        <a:t>thương</a:t>
                      </a:r>
                      <a:endParaRPr lang="en-US" dirty="0"/>
                    </a:p>
                  </a:txBody>
                  <a:tcPr anchor="ctr"/>
                </a:tc>
                <a:tc>
                  <a:txBody>
                    <a:bodyPr/>
                    <a:lstStyle/>
                    <a:p>
                      <a:pPr algn="ctr" latinLnBrk="0"/>
                      <a:r>
                        <a:rPr lang="en-US" dirty="0" err="1"/>
                        <a:t>Quy</a:t>
                      </a:r>
                      <a:r>
                        <a:rPr lang="en-US" dirty="0"/>
                        <a:t> </a:t>
                      </a:r>
                      <a:r>
                        <a:rPr lang="en-US" dirty="0" err="1"/>
                        <a:t>trình</a:t>
                      </a:r>
                      <a:r>
                        <a:rPr lang="en-US" baseline="0" dirty="0"/>
                        <a:t> </a:t>
                      </a:r>
                      <a:r>
                        <a:rPr lang="en-US" baseline="0" dirty="0" err="1"/>
                        <a:t>rút</a:t>
                      </a:r>
                      <a:r>
                        <a:rPr lang="en-US" baseline="0" dirty="0"/>
                        <a:t> </a:t>
                      </a:r>
                      <a:r>
                        <a:rPr lang="en-US" baseline="0" dirty="0" err="1"/>
                        <a:t>gọn</a:t>
                      </a:r>
                      <a:endParaRPr lang="en-US" dirty="0"/>
                    </a:p>
                  </a:txBody>
                  <a:tcPr anchor="ctr"/>
                </a:tc>
                <a:extLst>
                  <a:ext uri="{0D108BD9-81ED-4DB2-BD59-A6C34878D82A}">
                    <a16:rowId xmlns:a16="http://schemas.microsoft.com/office/drawing/2014/main" val="10000"/>
                  </a:ext>
                </a:extLst>
              </a:tr>
              <a:tr h="485474">
                <a:tc>
                  <a:txBody>
                    <a:bodyPr/>
                    <a:lstStyle/>
                    <a:p>
                      <a:pPr algn="ctr" latinLnBrk="0"/>
                      <a:r>
                        <a:rPr lang="en-US" dirty="0"/>
                        <a:t>1</a:t>
                      </a:r>
                    </a:p>
                  </a:txBody>
                  <a:tcPr anchor="ctr"/>
                </a:tc>
                <a:tc>
                  <a:txBody>
                    <a:bodyPr/>
                    <a:lstStyle/>
                    <a:p>
                      <a:pPr algn="just" latinLnBrk="0"/>
                      <a:r>
                        <a:rPr lang="en-US" dirty="0" err="1"/>
                        <a:t>Cung</a:t>
                      </a:r>
                      <a:r>
                        <a:rPr lang="en-US" dirty="0"/>
                        <a:t> </a:t>
                      </a:r>
                      <a:r>
                        <a:rPr lang="en-US" dirty="0" err="1"/>
                        <a:t>cấp</a:t>
                      </a:r>
                      <a:r>
                        <a:rPr lang="en-US" baseline="0" dirty="0"/>
                        <a:t> </a:t>
                      </a:r>
                      <a:r>
                        <a:rPr lang="en-US" baseline="0" dirty="0" err="1"/>
                        <a:t>hồ</a:t>
                      </a:r>
                      <a:r>
                        <a:rPr lang="en-US" baseline="0" dirty="0"/>
                        <a:t> </a:t>
                      </a:r>
                      <a:r>
                        <a:rPr lang="en-US" baseline="0" dirty="0" err="1"/>
                        <a:t>sơ</a:t>
                      </a:r>
                      <a:r>
                        <a:rPr lang="en-US" baseline="0" dirty="0"/>
                        <a:t> </a:t>
                      </a:r>
                      <a:r>
                        <a:rPr lang="en-US" baseline="0" dirty="0" err="1"/>
                        <a:t>trước</a:t>
                      </a:r>
                      <a:r>
                        <a:rPr lang="en-US" baseline="0" dirty="0"/>
                        <a:t> 60-90 </a:t>
                      </a:r>
                      <a:r>
                        <a:rPr lang="en-US" baseline="0" dirty="0" err="1"/>
                        <a:t>ngày</a:t>
                      </a:r>
                      <a:endParaRPr lang="en-US" dirty="0"/>
                    </a:p>
                  </a:txBody>
                  <a:tcPr anchor="ctr"/>
                </a:tc>
                <a:tc>
                  <a:txBody>
                    <a:bodyPr/>
                    <a:lstStyle/>
                    <a:p>
                      <a:pPr algn="just" latinLnBrk="0"/>
                      <a:r>
                        <a:rPr lang="en-US" dirty="0" err="1"/>
                        <a:t>Cung</a:t>
                      </a:r>
                      <a:r>
                        <a:rPr lang="en-US" dirty="0"/>
                        <a:t> </a:t>
                      </a:r>
                      <a:r>
                        <a:rPr lang="en-US" dirty="0" err="1"/>
                        <a:t>cấp</a:t>
                      </a:r>
                      <a:r>
                        <a:rPr lang="en-US" baseline="0" dirty="0"/>
                        <a:t> </a:t>
                      </a:r>
                      <a:r>
                        <a:rPr lang="en-US" baseline="0" dirty="0" err="1"/>
                        <a:t>hồ</a:t>
                      </a:r>
                      <a:r>
                        <a:rPr lang="en-US" baseline="0" dirty="0"/>
                        <a:t> </a:t>
                      </a:r>
                      <a:r>
                        <a:rPr lang="en-US" baseline="0" dirty="0" err="1"/>
                        <a:t>sơ</a:t>
                      </a:r>
                      <a:r>
                        <a:rPr lang="en-US" baseline="0" dirty="0"/>
                        <a:t> </a:t>
                      </a:r>
                      <a:r>
                        <a:rPr lang="en-US" baseline="0" dirty="0" err="1"/>
                        <a:t>trước</a:t>
                      </a:r>
                      <a:r>
                        <a:rPr lang="en-US" baseline="0" dirty="0"/>
                        <a:t> 45 </a:t>
                      </a:r>
                      <a:r>
                        <a:rPr lang="en-US" baseline="0" dirty="0" err="1"/>
                        <a:t>ngày</a:t>
                      </a:r>
                      <a:endParaRPr lang="en-US" dirty="0"/>
                    </a:p>
                  </a:txBody>
                  <a:tcPr anchor="ctr"/>
                </a:tc>
                <a:extLst>
                  <a:ext uri="{0D108BD9-81ED-4DB2-BD59-A6C34878D82A}">
                    <a16:rowId xmlns:a16="http://schemas.microsoft.com/office/drawing/2014/main" val="10001"/>
                  </a:ext>
                </a:extLst>
              </a:tr>
              <a:tr h="485474">
                <a:tc>
                  <a:txBody>
                    <a:bodyPr/>
                    <a:lstStyle/>
                    <a:p>
                      <a:pPr algn="ctr" latinLnBrk="0"/>
                      <a:r>
                        <a:rPr lang="en-US" dirty="0"/>
                        <a:t>2</a:t>
                      </a:r>
                    </a:p>
                  </a:txBody>
                  <a:tcPr anchor="ctr"/>
                </a:tc>
                <a:tc>
                  <a:txBody>
                    <a:bodyPr/>
                    <a:lstStyle/>
                    <a:p>
                      <a:pPr algn="just" latinLnBrk="0"/>
                      <a:r>
                        <a:rPr lang="en-US" dirty="0" err="1"/>
                        <a:t>Thời</a:t>
                      </a:r>
                      <a:r>
                        <a:rPr lang="en-US" baseline="0" dirty="0"/>
                        <a:t> </a:t>
                      </a:r>
                      <a:r>
                        <a:rPr lang="en-US" baseline="0" dirty="0" err="1"/>
                        <a:t>gian</a:t>
                      </a:r>
                      <a:r>
                        <a:rPr lang="en-US" baseline="0" dirty="0"/>
                        <a:t> </a:t>
                      </a:r>
                      <a:r>
                        <a:rPr lang="en-US" baseline="0" dirty="0" err="1"/>
                        <a:t>giải</a:t>
                      </a:r>
                      <a:r>
                        <a:rPr lang="en-US" baseline="0" dirty="0"/>
                        <a:t> </a:t>
                      </a:r>
                      <a:r>
                        <a:rPr lang="en-US" baseline="0" dirty="0" err="1"/>
                        <a:t>quyết</a:t>
                      </a:r>
                      <a:r>
                        <a:rPr lang="en-US" baseline="0" dirty="0"/>
                        <a:t> </a:t>
                      </a:r>
                      <a:r>
                        <a:rPr lang="en-US" baseline="0" dirty="0" err="1"/>
                        <a:t>các</a:t>
                      </a:r>
                      <a:r>
                        <a:rPr lang="en-US" baseline="0" dirty="0"/>
                        <a:t> </a:t>
                      </a:r>
                      <a:r>
                        <a:rPr lang="en-US" baseline="0" dirty="0" err="1"/>
                        <a:t>công</a:t>
                      </a:r>
                      <a:r>
                        <a:rPr lang="en-US" baseline="0" dirty="0"/>
                        <a:t> </a:t>
                      </a:r>
                      <a:r>
                        <a:rPr lang="en-US" baseline="0" dirty="0" err="1"/>
                        <a:t>việc</a:t>
                      </a:r>
                      <a:r>
                        <a:rPr lang="en-US" baseline="0" dirty="0"/>
                        <a:t> </a:t>
                      </a:r>
                      <a:r>
                        <a:rPr lang="en-US" baseline="0" dirty="0" err="1"/>
                        <a:t>tại</a:t>
                      </a:r>
                      <a:r>
                        <a:rPr lang="en-US" baseline="0" dirty="0"/>
                        <a:t> </a:t>
                      </a:r>
                      <a:r>
                        <a:rPr lang="en-US" baseline="0" dirty="0" err="1"/>
                        <a:t>Điều</a:t>
                      </a:r>
                      <a:r>
                        <a:rPr lang="en-US" baseline="0" dirty="0"/>
                        <a:t> </a:t>
                      </a:r>
                      <a:r>
                        <a:rPr lang="en-US" baseline="0" dirty="0" err="1"/>
                        <a:t>độ</a:t>
                      </a:r>
                      <a:r>
                        <a:rPr lang="en-US" baseline="0" dirty="0"/>
                        <a:t> 20 </a:t>
                      </a:r>
                      <a:r>
                        <a:rPr lang="en-US" baseline="0" dirty="0" err="1"/>
                        <a:t>ngày</a:t>
                      </a:r>
                      <a:endParaRPr lang="en-US" dirty="0"/>
                    </a:p>
                  </a:txBody>
                  <a:tcPr anchor="ct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dirty="0" err="1"/>
                        <a:t>Thời</a:t>
                      </a:r>
                      <a:r>
                        <a:rPr lang="en-US" baseline="0" dirty="0"/>
                        <a:t> </a:t>
                      </a:r>
                      <a:r>
                        <a:rPr lang="en-US" baseline="0" dirty="0" err="1"/>
                        <a:t>gian</a:t>
                      </a:r>
                      <a:r>
                        <a:rPr lang="en-US" baseline="0" dirty="0"/>
                        <a:t> </a:t>
                      </a:r>
                      <a:r>
                        <a:rPr lang="en-US" baseline="0" dirty="0" err="1"/>
                        <a:t>giải</a:t>
                      </a:r>
                      <a:r>
                        <a:rPr lang="en-US" baseline="0" dirty="0"/>
                        <a:t> </a:t>
                      </a:r>
                      <a:r>
                        <a:rPr lang="en-US" baseline="0" dirty="0" err="1"/>
                        <a:t>quyết</a:t>
                      </a:r>
                      <a:r>
                        <a:rPr lang="en-US" baseline="0" dirty="0"/>
                        <a:t> </a:t>
                      </a:r>
                      <a:r>
                        <a:rPr lang="en-US" baseline="0" dirty="0" err="1"/>
                        <a:t>các</a:t>
                      </a:r>
                      <a:r>
                        <a:rPr lang="en-US" baseline="0" dirty="0"/>
                        <a:t> </a:t>
                      </a:r>
                      <a:r>
                        <a:rPr lang="en-US" baseline="0" dirty="0" err="1"/>
                        <a:t>công</a:t>
                      </a:r>
                      <a:r>
                        <a:rPr lang="en-US" baseline="0" dirty="0"/>
                        <a:t> </a:t>
                      </a:r>
                      <a:r>
                        <a:rPr lang="en-US" baseline="0" dirty="0" err="1"/>
                        <a:t>việc</a:t>
                      </a:r>
                      <a:r>
                        <a:rPr lang="en-US" baseline="0" dirty="0"/>
                        <a:t> </a:t>
                      </a:r>
                      <a:r>
                        <a:rPr lang="en-US" baseline="0" dirty="0" err="1"/>
                        <a:t>tại</a:t>
                      </a:r>
                      <a:r>
                        <a:rPr lang="en-US" baseline="0" dirty="0"/>
                        <a:t> </a:t>
                      </a:r>
                      <a:r>
                        <a:rPr lang="en-US" baseline="0" dirty="0" err="1"/>
                        <a:t>Điều</a:t>
                      </a:r>
                      <a:r>
                        <a:rPr lang="en-US" baseline="0" dirty="0"/>
                        <a:t> </a:t>
                      </a:r>
                      <a:r>
                        <a:rPr lang="en-US" baseline="0" dirty="0" err="1"/>
                        <a:t>độ</a:t>
                      </a:r>
                      <a:r>
                        <a:rPr lang="en-US" baseline="0" dirty="0"/>
                        <a:t> 15 </a:t>
                      </a:r>
                      <a:r>
                        <a:rPr lang="en-US" baseline="0" dirty="0" err="1"/>
                        <a:t>ngày</a:t>
                      </a:r>
                      <a:endParaRPr lang="en-US" dirty="0"/>
                    </a:p>
                  </a:txBody>
                  <a:tcPr anchor="ctr"/>
                </a:tc>
                <a:extLst>
                  <a:ext uri="{0D108BD9-81ED-4DB2-BD59-A6C34878D82A}">
                    <a16:rowId xmlns:a16="http://schemas.microsoft.com/office/drawing/2014/main" val="10002"/>
                  </a:ext>
                </a:extLst>
              </a:tr>
              <a:tr h="485474">
                <a:tc>
                  <a:txBody>
                    <a:bodyPr/>
                    <a:lstStyle/>
                    <a:p>
                      <a:pPr algn="ctr" latinLnBrk="0"/>
                      <a:r>
                        <a:rPr lang="en-US" dirty="0"/>
                        <a:t>3</a:t>
                      </a:r>
                    </a:p>
                  </a:txBody>
                  <a:tcPr anchor="ctr"/>
                </a:tc>
                <a:tc>
                  <a:txBody>
                    <a:bodyPr/>
                    <a:lstStyle/>
                    <a:p>
                      <a:pPr algn="just" latinLnBrk="0"/>
                      <a:r>
                        <a:rPr lang="en-US" dirty="0" err="1"/>
                        <a:t>Đăng</a:t>
                      </a:r>
                      <a:r>
                        <a:rPr lang="en-US" baseline="0" dirty="0"/>
                        <a:t> </a:t>
                      </a:r>
                      <a:r>
                        <a:rPr lang="en-US" baseline="0" dirty="0" err="1"/>
                        <a:t>ký</a:t>
                      </a:r>
                      <a:r>
                        <a:rPr lang="en-US" baseline="0" dirty="0"/>
                        <a:t> </a:t>
                      </a:r>
                      <a:r>
                        <a:rPr lang="en-US" baseline="0" dirty="0" err="1"/>
                        <a:t>đóng</a:t>
                      </a:r>
                      <a:r>
                        <a:rPr lang="en-US" baseline="0" dirty="0"/>
                        <a:t> </a:t>
                      </a:r>
                      <a:r>
                        <a:rPr lang="en-US" baseline="0" dirty="0" err="1"/>
                        <a:t>điện</a:t>
                      </a:r>
                      <a:r>
                        <a:rPr lang="en-US" baseline="0" dirty="0"/>
                        <a:t>: </a:t>
                      </a:r>
                      <a:r>
                        <a:rPr lang="en-US" baseline="0" dirty="0" err="1"/>
                        <a:t>Trước</a:t>
                      </a:r>
                      <a:r>
                        <a:rPr lang="en-US" baseline="0" dirty="0"/>
                        <a:t> 15 </a:t>
                      </a:r>
                      <a:r>
                        <a:rPr lang="en-US" baseline="0" dirty="0" err="1"/>
                        <a:t>ngày</a:t>
                      </a:r>
                      <a:endParaRPr lang="en-US" dirty="0"/>
                    </a:p>
                  </a:txBody>
                  <a:tcPr anchor="ct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dirty="0" err="1"/>
                        <a:t>Đăng</a:t>
                      </a:r>
                      <a:r>
                        <a:rPr lang="en-US" baseline="0" dirty="0"/>
                        <a:t> </a:t>
                      </a:r>
                      <a:r>
                        <a:rPr lang="en-US" baseline="0" dirty="0" err="1"/>
                        <a:t>ký</a:t>
                      </a:r>
                      <a:r>
                        <a:rPr lang="en-US" baseline="0" dirty="0"/>
                        <a:t> </a:t>
                      </a:r>
                      <a:r>
                        <a:rPr lang="en-US" baseline="0" dirty="0" err="1"/>
                        <a:t>đóng</a:t>
                      </a:r>
                      <a:r>
                        <a:rPr lang="en-US" baseline="0" dirty="0"/>
                        <a:t> </a:t>
                      </a:r>
                      <a:r>
                        <a:rPr lang="en-US" baseline="0" dirty="0" err="1"/>
                        <a:t>điện</a:t>
                      </a:r>
                      <a:r>
                        <a:rPr lang="en-US" baseline="0" dirty="0"/>
                        <a:t> </a:t>
                      </a:r>
                      <a:r>
                        <a:rPr lang="en-US" baseline="0" dirty="0" err="1"/>
                        <a:t>phần</a:t>
                      </a:r>
                      <a:r>
                        <a:rPr lang="en-US" baseline="0" dirty="0"/>
                        <a:t> </a:t>
                      </a:r>
                      <a:r>
                        <a:rPr lang="en-US" baseline="0" dirty="0" err="1"/>
                        <a:t>lưới</a:t>
                      </a:r>
                      <a:r>
                        <a:rPr lang="en-US" baseline="0" dirty="0"/>
                        <a:t> </a:t>
                      </a:r>
                      <a:r>
                        <a:rPr lang="en-US" baseline="0" dirty="0" err="1"/>
                        <a:t>trước</a:t>
                      </a:r>
                      <a:r>
                        <a:rPr lang="en-US" baseline="0" dirty="0"/>
                        <a:t> 10 </a:t>
                      </a:r>
                      <a:r>
                        <a:rPr lang="en-US" baseline="0" dirty="0" err="1"/>
                        <a:t>ngày</a:t>
                      </a:r>
                      <a:r>
                        <a:rPr lang="en-US" baseline="0" dirty="0"/>
                        <a:t>, </a:t>
                      </a:r>
                      <a:r>
                        <a:rPr lang="en-US" baseline="0" dirty="0" err="1"/>
                        <a:t>phần</a:t>
                      </a:r>
                      <a:r>
                        <a:rPr lang="en-US" baseline="0" dirty="0"/>
                        <a:t> </a:t>
                      </a:r>
                      <a:r>
                        <a:rPr lang="en-US" baseline="0" dirty="0" err="1"/>
                        <a:t>tổ</a:t>
                      </a:r>
                      <a:r>
                        <a:rPr lang="en-US" baseline="0" dirty="0"/>
                        <a:t> </a:t>
                      </a:r>
                      <a:r>
                        <a:rPr lang="en-US" baseline="0" dirty="0" err="1"/>
                        <a:t>máy</a:t>
                      </a:r>
                      <a:r>
                        <a:rPr lang="en-US" baseline="0" dirty="0"/>
                        <a:t> </a:t>
                      </a:r>
                      <a:r>
                        <a:rPr lang="en-US" baseline="0" dirty="0" err="1"/>
                        <a:t>trước</a:t>
                      </a:r>
                      <a:r>
                        <a:rPr lang="en-US" baseline="0" dirty="0"/>
                        <a:t> 2 </a:t>
                      </a:r>
                      <a:r>
                        <a:rPr lang="en-US" baseline="0" dirty="0" err="1"/>
                        <a:t>ngày</a:t>
                      </a:r>
                      <a:endParaRPr lang="en-US" dirty="0"/>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94031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8931" y="10356"/>
            <a:ext cx="6541743" cy="476919"/>
          </a:xfrm>
        </p:spPr>
        <p:txBody>
          <a:bodyPr/>
          <a:lstStyle/>
          <a:p>
            <a:r>
              <a:rPr lang="en-US" sz="1800" dirty="0" err="1"/>
              <a:t>Các</a:t>
            </a:r>
            <a:r>
              <a:rPr lang="en-US" sz="1800" dirty="0"/>
              <a:t> </a:t>
            </a:r>
            <a:r>
              <a:rPr lang="en-US" sz="1800" dirty="0" err="1"/>
              <a:t>giải</a:t>
            </a:r>
            <a:r>
              <a:rPr lang="en-US" sz="1800" dirty="0"/>
              <a:t> </a:t>
            </a:r>
            <a:r>
              <a:rPr lang="en-US" sz="1800" dirty="0" err="1"/>
              <a:t>pháp</a:t>
            </a:r>
            <a:r>
              <a:rPr lang="en-US" sz="1800" dirty="0"/>
              <a:t> </a:t>
            </a:r>
            <a:r>
              <a:rPr lang="en-US" sz="1800" dirty="0" err="1"/>
              <a:t>đang</a:t>
            </a:r>
            <a:r>
              <a:rPr lang="en-US" sz="1800" dirty="0"/>
              <a:t> </a:t>
            </a:r>
            <a:r>
              <a:rPr lang="en-US" sz="1800" dirty="0" err="1"/>
              <a:t>thực</a:t>
            </a:r>
            <a:r>
              <a:rPr lang="en-US" sz="1800" dirty="0"/>
              <a:t> </a:t>
            </a:r>
            <a:r>
              <a:rPr lang="en-US" sz="1800" dirty="0" err="1"/>
              <a:t>hiện</a:t>
            </a:r>
            <a:r>
              <a:rPr lang="en-US" sz="1800" dirty="0"/>
              <a:t> </a:t>
            </a:r>
            <a:r>
              <a:rPr lang="en-US" sz="1800" dirty="0" err="1"/>
              <a:t>để</a:t>
            </a:r>
            <a:r>
              <a:rPr lang="en-US" sz="1800" dirty="0"/>
              <a:t> </a:t>
            </a:r>
            <a:r>
              <a:rPr lang="en-US" sz="1800" dirty="0" err="1"/>
              <a:t>đảm</a:t>
            </a:r>
            <a:r>
              <a:rPr lang="en-US" sz="1800" dirty="0"/>
              <a:t> </a:t>
            </a:r>
            <a:r>
              <a:rPr lang="en-US" sz="1800" dirty="0" err="1"/>
              <a:t>bảo</a:t>
            </a:r>
            <a:r>
              <a:rPr lang="en-US" sz="1800" dirty="0"/>
              <a:t> </a:t>
            </a:r>
            <a:r>
              <a:rPr lang="en-US" sz="1800" dirty="0" err="1"/>
              <a:t>công</a:t>
            </a:r>
            <a:r>
              <a:rPr lang="en-US" sz="1800" dirty="0"/>
              <a:t> </a:t>
            </a:r>
            <a:r>
              <a:rPr lang="en-US" sz="1800" dirty="0" err="1"/>
              <a:t>tác</a:t>
            </a:r>
            <a:r>
              <a:rPr lang="en-US" sz="1800" dirty="0"/>
              <a:t> </a:t>
            </a:r>
            <a:r>
              <a:rPr lang="en-US" sz="1800" dirty="0" err="1"/>
              <a:t>đóng</a:t>
            </a:r>
            <a:r>
              <a:rPr lang="en-US" sz="1800" dirty="0"/>
              <a:t> </a:t>
            </a:r>
            <a:r>
              <a:rPr lang="en-US" sz="1800" dirty="0" err="1"/>
              <a:t>điện</a:t>
            </a:r>
            <a:r>
              <a:rPr lang="en-US" sz="1800" dirty="0"/>
              <a:t>, </a:t>
            </a:r>
            <a:r>
              <a:rPr lang="en-US" sz="1800" dirty="0" err="1"/>
              <a:t>công</a:t>
            </a:r>
            <a:r>
              <a:rPr lang="en-US" sz="1800" dirty="0"/>
              <a:t> </a:t>
            </a:r>
            <a:r>
              <a:rPr lang="en-US" sz="1800" dirty="0" err="1"/>
              <a:t>nhận</a:t>
            </a:r>
            <a:r>
              <a:rPr lang="en-US" sz="1800" dirty="0"/>
              <a:t> COD</a:t>
            </a:r>
          </a:p>
        </p:txBody>
      </p:sp>
      <p:sp>
        <p:nvSpPr>
          <p:cNvPr id="3" name="Text Placeholder 2"/>
          <p:cNvSpPr>
            <a:spLocks noGrp="1"/>
          </p:cNvSpPr>
          <p:nvPr>
            <p:ph type="body" sz="quarter" idx="11"/>
          </p:nvPr>
        </p:nvSpPr>
        <p:spPr>
          <a:xfrm>
            <a:off x="188913" y="771524"/>
            <a:ext cx="6481762" cy="4032473"/>
          </a:xfrm>
        </p:spPr>
        <p:txBody>
          <a:bodyPr/>
          <a:lstStyle/>
          <a:p>
            <a:pPr algn="just"/>
            <a:r>
              <a:rPr lang="en-US" sz="1800" dirty="0" err="1"/>
              <a:t>Hoàn</a:t>
            </a:r>
            <a:r>
              <a:rPr lang="en-US" sz="1800" dirty="0"/>
              <a:t> </a:t>
            </a:r>
            <a:r>
              <a:rPr lang="en-US" sz="1800" dirty="0" err="1"/>
              <a:t>thiện</a:t>
            </a:r>
            <a:r>
              <a:rPr lang="en-US" sz="1800" dirty="0"/>
              <a:t> </a:t>
            </a:r>
            <a:r>
              <a:rPr lang="en-US" sz="1800" dirty="0" err="1"/>
              <a:t>và</a:t>
            </a:r>
            <a:r>
              <a:rPr lang="en-US" sz="1800" dirty="0"/>
              <a:t> </a:t>
            </a:r>
            <a:r>
              <a:rPr lang="en-US" sz="1800" dirty="0" err="1"/>
              <a:t>đưa</a:t>
            </a:r>
            <a:r>
              <a:rPr lang="en-US" sz="1800" dirty="0"/>
              <a:t> </a:t>
            </a:r>
            <a:r>
              <a:rPr lang="en-US" sz="1800" dirty="0" err="1"/>
              <a:t>vào</a:t>
            </a:r>
            <a:r>
              <a:rPr lang="en-US" sz="1800" dirty="0"/>
              <a:t> </a:t>
            </a:r>
            <a:r>
              <a:rPr lang="en-US" sz="1800" dirty="0" err="1"/>
              <a:t>sử</a:t>
            </a:r>
            <a:r>
              <a:rPr lang="en-US" sz="1800" dirty="0"/>
              <a:t> </a:t>
            </a:r>
            <a:r>
              <a:rPr lang="en-US" sz="1800" dirty="0" err="1"/>
              <a:t>dụng</a:t>
            </a:r>
            <a:r>
              <a:rPr lang="en-US" sz="1800" dirty="0"/>
              <a:t> </a:t>
            </a:r>
            <a:r>
              <a:rPr lang="en-US" sz="1800" dirty="0" err="1"/>
              <a:t>trang</a:t>
            </a:r>
            <a:r>
              <a:rPr lang="en-US" sz="1800" dirty="0"/>
              <a:t> web </a:t>
            </a:r>
            <a:r>
              <a:rPr lang="en-US" sz="1800" dirty="0" err="1"/>
              <a:t>phục</a:t>
            </a:r>
            <a:r>
              <a:rPr lang="en-US" sz="1800" dirty="0"/>
              <a:t> </a:t>
            </a:r>
            <a:r>
              <a:rPr lang="en-US" sz="1800" dirty="0" err="1"/>
              <a:t>vụ</a:t>
            </a:r>
            <a:r>
              <a:rPr lang="en-US" sz="1800" dirty="0"/>
              <a:t> </a:t>
            </a:r>
            <a:r>
              <a:rPr lang="en-US" sz="1800" dirty="0" err="1"/>
              <a:t>công</a:t>
            </a:r>
            <a:r>
              <a:rPr lang="en-US" sz="1800" dirty="0"/>
              <a:t> </a:t>
            </a:r>
            <a:r>
              <a:rPr lang="en-US" sz="1800" dirty="0" err="1"/>
              <a:t>tác</a:t>
            </a:r>
            <a:r>
              <a:rPr lang="en-US" sz="1800" dirty="0"/>
              <a:t> </a:t>
            </a:r>
            <a:r>
              <a:rPr lang="en-US" sz="1800" dirty="0" err="1"/>
              <a:t>đàm</a:t>
            </a:r>
            <a:r>
              <a:rPr lang="en-US" sz="1800" dirty="0"/>
              <a:t> </a:t>
            </a:r>
            <a:r>
              <a:rPr lang="en-US" sz="1800" dirty="0" err="1"/>
              <a:t>phán</a:t>
            </a:r>
            <a:r>
              <a:rPr lang="en-US" sz="1800" dirty="0"/>
              <a:t>, </a:t>
            </a:r>
            <a:r>
              <a:rPr lang="en-US" sz="1800" dirty="0" err="1"/>
              <a:t>ký</a:t>
            </a:r>
            <a:r>
              <a:rPr lang="en-US" sz="1800" dirty="0"/>
              <a:t> </a:t>
            </a:r>
            <a:r>
              <a:rPr lang="en-US" sz="1800" dirty="0" err="1"/>
              <a:t>kết</a:t>
            </a:r>
            <a:r>
              <a:rPr lang="en-US" sz="1800" dirty="0"/>
              <a:t> </a:t>
            </a:r>
            <a:r>
              <a:rPr lang="en-US" sz="1800" dirty="0" err="1"/>
              <a:t>các</a:t>
            </a:r>
            <a:r>
              <a:rPr lang="en-US" sz="1800" dirty="0"/>
              <a:t> </a:t>
            </a:r>
            <a:r>
              <a:rPr lang="en-US" sz="1800" dirty="0" err="1"/>
              <a:t>thỏa</a:t>
            </a:r>
            <a:r>
              <a:rPr lang="en-US" sz="1800" dirty="0"/>
              <a:t> </a:t>
            </a:r>
            <a:r>
              <a:rPr lang="en-US" sz="1800" dirty="0" err="1"/>
              <a:t>thuận</a:t>
            </a:r>
            <a:r>
              <a:rPr lang="en-US" sz="1800" dirty="0"/>
              <a:t> </a:t>
            </a:r>
            <a:r>
              <a:rPr lang="en-US" sz="1800" dirty="0" err="1"/>
              <a:t>kỹ</a:t>
            </a:r>
            <a:r>
              <a:rPr lang="en-US" sz="1800" dirty="0"/>
              <a:t> </a:t>
            </a:r>
            <a:r>
              <a:rPr lang="en-US" sz="1800" dirty="0" err="1"/>
              <a:t>thuật</a:t>
            </a:r>
            <a:r>
              <a:rPr lang="en-US" sz="1800" dirty="0"/>
              <a:t> </a:t>
            </a:r>
            <a:r>
              <a:rPr lang="en-US" sz="1800" dirty="0" err="1"/>
              <a:t>và</a:t>
            </a:r>
            <a:r>
              <a:rPr lang="en-US" sz="1800" dirty="0"/>
              <a:t> </a:t>
            </a:r>
            <a:r>
              <a:rPr lang="en-US" sz="1800" dirty="0" err="1"/>
              <a:t>hợp</a:t>
            </a:r>
            <a:r>
              <a:rPr lang="en-US" sz="1800" dirty="0"/>
              <a:t> </a:t>
            </a:r>
            <a:r>
              <a:rPr lang="en-US" sz="1800" dirty="0" err="1"/>
              <a:t>đồng</a:t>
            </a:r>
            <a:r>
              <a:rPr lang="en-US" sz="1800" dirty="0"/>
              <a:t> </a:t>
            </a:r>
            <a:r>
              <a:rPr lang="en-US" sz="1800" dirty="0" err="1"/>
              <a:t>mua</a:t>
            </a:r>
            <a:r>
              <a:rPr lang="en-US" sz="1800" dirty="0"/>
              <a:t> </a:t>
            </a:r>
            <a:r>
              <a:rPr lang="en-US" sz="1800" dirty="0" err="1"/>
              <a:t>bán</a:t>
            </a:r>
            <a:r>
              <a:rPr lang="en-US" sz="1800" dirty="0"/>
              <a:t> </a:t>
            </a:r>
            <a:r>
              <a:rPr lang="en-US" sz="1800" dirty="0" err="1"/>
              <a:t>điện</a:t>
            </a:r>
            <a:r>
              <a:rPr lang="en-US" sz="1800" dirty="0"/>
              <a:t> </a:t>
            </a:r>
            <a:r>
              <a:rPr lang="en-US" sz="1800" dirty="0" err="1"/>
              <a:t>tại</a:t>
            </a:r>
            <a:r>
              <a:rPr lang="en-US" sz="1800" dirty="0"/>
              <a:t> </a:t>
            </a:r>
            <a:r>
              <a:rPr lang="en-US" sz="1800" dirty="0" err="1"/>
              <a:t>địa</a:t>
            </a:r>
            <a:r>
              <a:rPr lang="en-US" sz="1800" dirty="0"/>
              <a:t> </a:t>
            </a:r>
            <a:r>
              <a:rPr lang="en-US" sz="1800" dirty="0" err="1"/>
              <a:t>chỉ</a:t>
            </a:r>
            <a:r>
              <a:rPr lang="en-US" sz="1800" dirty="0"/>
              <a:t>: </a:t>
            </a:r>
            <a:r>
              <a:rPr lang="en-US" sz="1800" dirty="0">
                <a:hlinkClick r:id="rId3"/>
              </a:rPr>
              <a:t>http://ppa.evn.com.vn/</a:t>
            </a:r>
            <a:r>
              <a:rPr lang="en-US" sz="1800" dirty="0"/>
              <a:t>. Qua </a:t>
            </a:r>
            <a:r>
              <a:rPr lang="en-US" sz="1800" dirty="0" err="1"/>
              <a:t>đó</a:t>
            </a:r>
            <a:r>
              <a:rPr lang="en-US" sz="1800" dirty="0"/>
              <a:t> </a:t>
            </a:r>
            <a:r>
              <a:rPr lang="en-US" sz="1800" dirty="0" err="1"/>
              <a:t>công</a:t>
            </a:r>
            <a:r>
              <a:rPr lang="en-US" sz="1800" dirty="0"/>
              <a:t> </a:t>
            </a:r>
            <a:r>
              <a:rPr lang="en-US" sz="1800" dirty="0" err="1"/>
              <a:t>khai</a:t>
            </a:r>
            <a:r>
              <a:rPr lang="en-US" sz="1800" dirty="0"/>
              <a:t> </a:t>
            </a:r>
            <a:r>
              <a:rPr lang="en-US" sz="1800" dirty="0" err="1"/>
              <a:t>quy</a:t>
            </a:r>
            <a:r>
              <a:rPr lang="en-US" sz="1800" dirty="0"/>
              <a:t> </a:t>
            </a:r>
            <a:r>
              <a:rPr lang="en-US" sz="1800" dirty="0" err="1"/>
              <a:t>trình</a:t>
            </a:r>
            <a:r>
              <a:rPr lang="en-US" sz="1800" dirty="0"/>
              <a:t> </a:t>
            </a:r>
            <a:r>
              <a:rPr lang="en-US" sz="1800" dirty="0" err="1"/>
              <a:t>thực</a:t>
            </a:r>
            <a:r>
              <a:rPr lang="en-US" sz="1800" dirty="0"/>
              <a:t> </a:t>
            </a:r>
            <a:r>
              <a:rPr lang="en-US" sz="1800" dirty="0" err="1"/>
              <a:t>hiện</a:t>
            </a:r>
            <a:r>
              <a:rPr lang="en-US" sz="1800" dirty="0"/>
              <a:t>, </a:t>
            </a:r>
            <a:r>
              <a:rPr lang="en-US" sz="1800" dirty="0" err="1"/>
              <a:t>rút</a:t>
            </a:r>
            <a:r>
              <a:rPr lang="en-US" sz="1800" dirty="0"/>
              <a:t> </a:t>
            </a:r>
            <a:r>
              <a:rPr lang="en-US" sz="1800" dirty="0" err="1"/>
              <a:t>ngắn</a:t>
            </a:r>
            <a:r>
              <a:rPr lang="en-US" sz="1800" dirty="0"/>
              <a:t> </a:t>
            </a:r>
            <a:r>
              <a:rPr lang="en-US" sz="1800" dirty="0" err="1"/>
              <a:t>thời</a:t>
            </a:r>
            <a:r>
              <a:rPr lang="en-US" sz="1800" dirty="0"/>
              <a:t> </a:t>
            </a:r>
            <a:r>
              <a:rPr lang="en-US" sz="1800" dirty="0" err="1"/>
              <a:t>gian</a:t>
            </a:r>
            <a:r>
              <a:rPr lang="en-US" sz="1800" dirty="0"/>
              <a:t> </a:t>
            </a:r>
            <a:r>
              <a:rPr lang="en-US" sz="1800" dirty="0" err="1"/>
              <a:t>nộp</a:t>
            </a:r>
            <a:r>
              <a:rPr lang="en-US" sz="1800" dirty="0"/>
              <a:t> </a:t>
            </a:r>
            <a:r>
              <a:rPr lang="en-US" sz="1800" dirty="0" err="1"/>
              <a:t>và</a:t>
            </a:r>
            <a:r>
              <a:rPr lang="en-US" sz="1800" dirty="0"/>
              <a:t> </a:t>
            </a:r>
            <a:r>
              <a:rPr lang="en-US" sz="1800" dirty="0" err="1"/>
              <a:t>xử</a:t>
            </a:r>
            <a:r>
              <a:rPr lang="en-US" sz="1800" dirty="0"/>
              <a:t> </a:t>
            </a:r>
            <a:r>
              <a:rPr lang="en-US" sz="1800" dirty="0" err="1"/>
              <a:t>lý</a:t>
            </a:r>
            <a:r>
              <a:rPr lang="en-US" sz="1800" dirty="0"/>
              <a:t> </a:t>
            </a:r>
            <a:r>
              <a:rPr lang="en-US" sz="1800" dirty="0" err="1"/>
              <a:t>hồ</a:t>
            </a:r>
            <a:r>
              <a:rPr lang="en-US" sz="1800" dirty="0"/>
              <a:t> </a:t>
            </a:r>
            <a:r>
              <a:rPr lang="en-US" sz="1800" dirty="0" err="1"/>
              <a:t>sơ</a:t>
            </a:r>
            <a:r>
              <a:rPr lang="en-US" sz="1800" dirty="0"/>
              <a:t> </a:t>
            </a:r>
            <a:r>
              <a:rPr lang="en-US" sz="1800" dirty="0" err="1"/>
              <a:t>tại</a:t>
            </a:r>
            <a:r>
              <a:rPr lang="en-US" sz="1800" dirty="0"/>
              <a:t> EVN </a:t>
            </a:r>
            <a:r>
              <a:rPr lang="en-US" sz="1800" dirty="0" err="1"/>
              <a:t>và</a:t>
            </a:r>
            <a:r>
              <a:rPr lang="en-US" sz="1800" dirty="0"/>
              <a:t> </a:t>
            </a:r>
            <a:r>
              <a:rPr lang="en-US" sz="1800" dirty="0" err="1"/>
              <a:t>các</a:t>
            </a:r>
            <a:r>
              <a:rPr lang="en-US" sz="1800" dirty="0"/>
              <a:t> </a:t>
            </a:r>
            <a:r>
              <a:rPr lang="en-US" sz="1800" dirty="0" err="1"/>
              <a:t>đơn</a:t>
            </a:r>
            <a:r>
              <a:rPr lang="en-US" sz="1800" dirty="0"/>
              <a:t> </a:t>
            </a:r>
            <a:r>
              <a:rPr lang="en-US" sz="1800" dirty="0" err="1"/>
              <a:t>vị</a:t>
            </a:r>
            <a:r>
              <a:rPr lang="en-US" sz="1800" dirty="0"/>
              <a:t>.</a:t>
            </a:r>
          </a:p>
          <a:p>
            <a:pPr algn="just"/>
            <a:r>
              <a:rPr lang="en-US" sz="1800" dirty="0" err="1"/>
              <a:t>Căn</a:t>
            </a:r>
            <a:r>
              <a:rPr lang="en-US" sz="1800" dirty="0"/>
              <a:t> </a:t>
            </a:r>
            <a:r>
              <a:rPr lang="en-US" sz="1800" dirty="0" err="1"/>
              <a:t>cứ</a:t>
            </a:r>
            <a:r>
              <a:rPr lang="en-US" sz="1800" dirty="0"/>
              <a:t> </a:t>
            </a:r>
            <a:r>
              <a:rPr lang="en-US" sz="1800" dirty="0" err="1"/>
              <a:t>trên</a:t>
            </a:r>
            <a:r>
              <a:rPr lang="en-US" sz="1800" dirty="0"/>
              <a:t> </a:t>
            </a:r>
            <a:r>
              <a:rPr lang="en-US" sz="1800" dirty="0" err="1"/>
              <a:t>quy</a:t>
            </a:r>
            <a:r>
              <a:rPr lang="en-US" sz="1800" dirty="0"/>
              <a:t> </a:t>
            </a:r>
            <a:r>
              <a:rPr lang="en-US" sz="1800" dirty="0" err="1"/>
              <a:t>định</a:t>
            </a:r>
            <a:r>
              <a:rPr lang="en-US" sz="1800" dirty="0"/>
              <a:t> </a:t>
            </a:r>
            <a:r>
              <a:rPr lang="en-US" sz="1800" dirty="0" err="1"/>
              <a:t>của</a:t>
            </a:r>
            <a:r>
              <a:rPr lang="en-US" sz="1800" dirty="0"/>
              <a:t> </a:t>
            </a:r>
            <a:r>
              <a:rPr lang="en-US" sz="1800" dirty="0" err="1"/>
              <a:t>Bộ</a:t>
            </a:r>
            <a:r>
              <a:rPr lang="en-US" sz="1800" dirty="0"/>
              <a:t> Công </a:t>
            </a:r>
            <a:r>
              <a:rPr lang="en-US" sz="1800" dirty="0" err="1"/>
              <a:t>thương</a:t>
            </a:r>
            <a:r>
              <a:rPr lang="en-US" sz="1800" dirty="0"/>
              <a:t>, EVN </a:t>
            </a:r>
            <a:r>
              <a:rPr lang="en-US" sz="1800" dirty="0" err="1"/>
              <a:t>đã</a:t>
            </a:r>
            <a:r>
              <a:rPr lang="en-US" sz="1800" dirty="0"/>
              <a:t> </a:t>
            </a:r>
            <a:r>
              <a:rPr lang="en-US" sz="1800" dirty="0" err="1"/>
              <a:t>biên</a:t>
            </a:r>
            <a:r>
              <a:rPr lang="en-US" sz="1800" dirty="0"/>
              <a:t> </a:t>
            </a:r>
            <a:r>
              <a:rPr lang="en-US" sz="1800" dirty="0" err="1"/>
              <a:t>soạn</a:t>
            </a:r>
            <a:r>
              <a:rPr lang="en-US" sz="1800" dirty="0"/>
              <a:t> </a:t>
            </a:r>
            <a:r>
              <a:rPr lang="en-US" sz="1800" dirty="0" err="1"/>
              <a:t>quy</a:t>
            </a:r>
            <a:r>
              <a:rPr lang="en-US" sz="1800" dirty="0"/>
              <a:t> </a:t>
            </a:r>
            <a:r>
              <a:rPr lang="en-US" sz="1800" dirty="0" err="1"/>
              <a:t>trình</a:t>
            </a:r>
            <a:r>
              <a:rPr lang="en-US" sz="1800" dirty="0"/>
              <a:t> </a:t>
            </a:r>
            <a:r>
              <a:rPr lang="en-US" sz="1800" dirty="0" err="1"/>
              <a:t>công</a:t>
            </a:r>
            <a:r>
              <a:rPr lang="en-US" sz="1800" dirty="0"/>
              <a:t> </a:t>
            </a:r>
            <a:r>
              <a:rPr lang="en-US" sz="1800" dirty="0" err="1"/>
              <a:t>nhận</a:t>
            </a:r>
            <a:r>
              <a:rPr lang="en-US" sz="1800" dirty="0"/>
              <a:t> </a:t>
            </a:r>
            <a:r>
              <a:rPr lang="en-US" sz="1800" dirty="0" err="1"/>
              <a:t>ngày</a:t>
            </a:r>
            <a:r>
              <a:rPr lang="en-US" sz="1800" dirty="0"/>
              <a:t> </a:t>
            </a:r>
            <a:r>
              <a:rPr lang="en-US" sz="1800" dirty="0" err="1"/>
              <a:t>vận</a:t>
            </a:r>
            <a:r>
              <a:rPr lang="en-US" sz="1800" dirty="0"/>
              <a:t> </a:t>
            </a:r>
            <a:r>
              <a:rPr lang="en-US" sz="1800" dirty="0" err="1"/>
              <a:t>hành</a:t>
            </a:r>
            <a:r>
              <a:rPr lang="en-US" sz="1800" dirty="0"/>
              <a:t> </a:t>
            </a:r>
            <a:r>
              <a:rPr lang="en-US" sz="1800" dirty="0" err="1"/>
              <a:t>thương</a:t>
            </a:r>
            <a:r>
              <a:rPr lang="en-US" sz="1800" dirty="0"/>
              <a:t> </a:t>
            </a:r>
            <a:r>
              <a:rPr lang="en-US" sz="1800" dirty="0" err="1"/>
              <a:t>mại</a:t>
            </a:r>
            <a:r>
              <a:rPr lang="en-US" sz="1800" dirty="0"/>
              <a:t> (QĐ 578/QĐ-EVN </a:t>
            </a:r>
            <a:r>
              <a:rPr lang="en-US" sz="1800" dirty="0" err="1"/>
              <a:t>ngày</a:t>
            </a:r>
            <a:r>
              <a:rPr lang="en-US" sz="1800" dirty="0"/>
              <a:t> 10/05/2019), </a:t>
            </a:r>
            <a:r>
              <a:rPr lang="en-US" sz="1800" dirty="0" err="1"/>
              <a:t>trong</a:t>
            </a:r>
            <a:r>
              <a:rPr lang="en-US" sz="1800" dirty="0"/>
              <a:t> </a:t>
            </a:r>
            <a:r>
              <a:rPr lang="en-US" sz="1800" dirty="0" err="1"/>
              <a:t>đó</a:t>
            </a:r>
            <a:r>
              <a:rPr lang="en-US" sz="1800" dirty="0"/>
              <a:t> </a:t>
            </a:r>
            <a:r>
              <a:rPr lang="en-US" sz="1800" dirty="0" err="1"/>
              <a:t>có</a:t>
            </a:r>
            <a:r>
              <a:rPr lang="en-US" sz="1800" dirty="0"/>
              <a:t> </a:t>
            </a:r>
            <a:r>
              <a:rPr lang="en-US" sz="1800" dirty="0" err="1"/>
              <a:t>các</a:t>
            </a:r>
            <a:r>
              <a:rPr lang="en-US" sz="1800" dirty="0"/>
              <a:t> </a:t>
            </a:r>
            <a:r>
              <a:rPr lang="en-US" sz="1800" dirty="0" err="1"/>
              <a:t>quy</a:t>
            </a:r>
            <a:r>
              <a:rPr lang="en-US" sz="1800" dirty="0"/>
              <a:t> </a:t>
            </a:r>
            <a:r>
              <a:rPr lang="en-US" sz="1800" dirty="0" err="1"/>
              <a:t>định</a:t>
            </a:r>
            <a:r>
              <a:rPr lang="en-US" sz="1800" dirty="0"/>
              <a:t> </a:t>
            </a:r>
            <a:r>
              <a:rPr lang="en-US" sz="1800" dirty="0" err="1"/>
              <a:t>rõ</a:t>
            </a:r>
            <a:r>
              <a:rPr lang="en-US" sz="1800" dirty="0"/>
              <a:t> </a:t>
            </a:r>
            <a:r>
              <a:rPr lang="en-US" sz="1800" dirty="0" err="1"/>
              <a:t>ràng</a:t>
            </a:r>
            <a:r>
              <a:rPr lang="en-US" sz="1800" dirty="0"/>
              <a:t> </a:t>
            </a:r>
            <a:r>
              <a:rPr lang="en-US" sz="1800" dirty="0" err="1"/>
              <a:t>về</a:t>
            </a:r>
            <a:r>
              <a:rPr lang="en-US" sz="1800" dirty="0"/>
              <a:t> </a:t>
            </a:r>
            <a:r>
              <a:rPr lang="en-US" sz="1800" dirty="0" err="1"/>
              <a:t>nội</a:t>
            </a:r>
            <a:r>
              <a:rPr lang="en-US" sz="1800" dirty="0"/>
              <a:t> dung </a:t>
            </a:r>
            <a:r>
              <a:rPr lang="en-US" sz="1800" dirty="0" err="1"/>
              <a:t>và</a:t>
            </a:r>
            <a:r>
              <a:rPr lang="en-US" sz="1800" dirty="0"/>
              <a:t> </a:t>
            </a:r>
            <a:r>
              <a:rPr lang="en-US" sz="1800" dirty="0" err="1"/>
              <a:t>trình</a:t>
            </a:r>
            <a:r>
              <a:rPr lang="en-US" sz="1800" dirty="0"/>
              <a:t> </a:t>
            </a:r>
            <a:r>
              <a:rPr lang="en-US" sz="1800" dirty="0" err="1"/>
              <a:t>tự</a:t>
            </a:r>
            <a:r>
              <a:rPr lang="en-US" sz="1800" dirty="0"/>
              <a:t> </a:t>
            </a:r>
            <a:r>
              <a:rPr lang="en-US" sz="1800" dirty="0" err="1"/>
              <a:t>để</a:t>
            </a:r>
            <a:r>
              <a:rPr lang="en-US" sz="1800" dirty="0"/>
              <a:t> </a:t>
            </a:r>
            <a:r>
              <a:rPr lang="en-US" sz="1800" dirty="0" err="1"/>
              <a:t>Chủ</a:t>
            </a:r>
            <a:r>
              <a:rPr lang="en-US" sz="1800" dirty="0"/>
              <a:t> </a:t>
            </a:r>
            <a:r>
              <a:rPr lang="en-US" sz="1800" dirty="0" err="1"/>
              <a:t>đầu</a:t>
            </a:r>
            <a:r>
              <a:rPr lang="en-US" sz="1800" dirty="0"/>
              <a:t> </a:t>
            </a:r>
            <a:r>
              <a:rPr lang="en-US" sz="1800" dirty="0" err="1"/>
              <a:t>tư</a:t>
            </a:r>
            <a:r>
              <a:rPr lang="en-US" sz="1800" dirty="0"/>
              <a:t> </a:t>
            </a:r>
            <a:r>
              <a:rPr lang="en-US" sz="1800" dirty="0" err="1"/>
              <a:t>căn</a:t>
            </a:r>
            <a:r>
              <a:rPr lang="en-US" sz="1800" dirty="0"/>
              <a:t> </a:t>
            </a:r>
            <a:r>
              <a:rPr lang="en-US" sz="1800" dirty="0" err="1"/>
              <a:t>cứ</a:t>
            </a:r>
            <a:r>
              <a:rPr lang="en-US" sz="1800" dirty="0"/>
              <a:t> </a:t>
            </a:r>
            <a:r>
              <a:rPr lang="en-US" sz="1800" dirty="0" err="1"/>
              <a:t>thực</a:t>
            </a:r>
            <a:r>
              <a:rPr lang="en-US" sz="1800" dirty="0"/>
              <a:t> </a:t>
            </a:r>
            <a:r>
              <a:rPr lang="en-US" sz="1800" dirty="0" err="1"/>
              <a:t>hiện</a:t>
            </a:r>
            <a:r>
              <a:rPr lang="en-US" sz="1800" dirty="0"/>
              <a:t>.</a:t>
            </a:r>
          </a:p>
          <a:p>
            <a:pPr algn="just"/>
            <a:r>
              <a:rPr lang="en-US" sz="1800" dirty="0" err="1"/>
              <a:t>Tổ</a:t>
            </a:r>
            <a:r>
              <a:rPr lang="en-US" sz="1800" dirty="0"/>
              <a:t> </a:t>
            </a:r>
            <a:r>
              <a:rPr lang="en-US" sz="1800" dirty="0" err="1"/>
              <a:t>chức</a:t>
            </a:r>
            <a:r>
              <a:rPr lang="en-US" sz="1800" dirty="0"/>
              <a:t> </a:t>
            </a:r>
            <a:r>
              <a:rPr lang="en-US" sz="1800" dirty="0" err="1"/>
              <a:t>hội</a:t>
            </a:r>
            <a:r>
              <a:rPr lang="en-US" sz="1800" dirty="0"/>
              <a:t> </a:t>
            </a:r>
            <a:r>
              <a:rPr lang="en-US" sz="1800" dirty="0" err="1"/>
              <a:t>thảo</a:t>
            </a:r>
            <a:r>
              <a:rPr lang="en-US" sz="1800" dirty="0"/>
              <a:t> </a:t>
            </a:r>
            <a:r>
              <a:rPr lang="en-US" sz="1800" dirty="0" err="1"/>
              <a:t>với</a:t>
            </a:r>
            <a:r>
              <a:rPr lang="en-US" sz="1800" dirty="0"/>
              <a:t> </a:t>
            </a:r>
            <a:r>
              <a:rPr lang="en-US" sz="1800" dirty="0" err="1"/>
              <a:t>các</a:t>
            </a:r>
            <a:r>
              <a:rPr lang="en-US" sz="1800" dirty="0"/>
              <a:t> </a:t>
            </a:r>
            <a:r>
              <a:rPr lang="en-US" sz="1800" dirty="0" err="1"/>
              <a:t>Chủ</a:t>
            </a:r>
            <a:r>
              <a:rPr lang="en-US" sz="1800" dirty="0"/>
              <a:t> </a:t>
            </a:r>
            <a:r>
              <a:rPr lang="en-US" sz="1800" dirty="0" err="1"/>
              <a:t>đầu</a:t>
            </a:r>
            <a:r>
              <a:rPr lang="en-US" sz="1800" dirty="0"/>
              <a:t> </a:t>
            </a:r>
            <a:r>
              <a:rPr lang="en-US" sz="1800" dirty="0" err="1"/>
              <a:t>tư</a:t>
            </a:r>
            <a:r>
              <a:rPr lang="en-US" sz="1800" dirty="0"/>
              <a:t> </a:t>
            </a:r>
            <a:r>
              <a:rPr lang="en-US" sz="1800" dirty="0" err="1"/>
              <a:t>dự</a:t>
            </a:r>
            <a:r>
              <a:rPr lang="en-US" sz="1800" dirty="0"/>
              <a:t> </a:t>
            </a:r>
            <a:r>
              <a:rPr lang="en-US" sz="1800" dirty="0" err="1"/>
              <a:t>án</a:t>
            </a:r>
            <a:r>
              <a:rPr lang="en-US" sz="1800" dirty="0"/>
              <a:t> ĐMT </a:t>
            </a:r>
            <a:r>
              <a:rPr lang="en-US" sz="1800" dirty="0" err="1"/>
              <a:t>trong</a:t>
            </a:r>
            <a:r>
              <a:rPr lang="en-US" sz="1800" dirty="0"/>
              <a:t> </a:t>
            </a:r>
            <a:r>
              <a:rPr lang="en-US" sz="1800" dirty="0" err="1"/>
              <a:t>tháng</a:t>
            </a:r>
            <a:r>
              <a:rPr lang="en-US" sz="1800" dirty="0"/>
              <a:t> 3/2019 </a:t>
            </a:r>
            <a:r>
              <a:rPr lang="en-US" sz="1800" dirty="0" err="1"/>
              <a:t>để</a:t>
            </a:r>
            <a:r>
              <a:rPr lang="en-US" sz="1800" dirty="0"/>
              <a:t> </a:t>
            </a:r>
            <a:r>
              <a:rPr lang="en-US" sz="1800" dirty="0" err="1"/>
              <a:t>lắng</a:t>
            </a:r>
            <a:r>
              <a:rPr lang="en-US" sz="1800" dirty="0"/>
              <a:t> </a:t>
            </a:r>
            <a:r>
              <a:rPr lang="en-US" sz="1800" dirty="0" err="1"/>
              <a:t>nghe</a:t>
            </a:r>
            <a:r>
              <a:rPr lang="en-US" sz="1800" dirty="0"/>
              <a:t> </a:t>
            </a:r>
            <a:r>
              <a:rPr lang="en-US" sz="1800" dirty="0" err="1"/>
              <a:t>các</a:t>
            </a:r>
            <a:r>
              <a:rPr lang="en-US" sz="1800" dirty="0"/>
              <a:t> </a:t>
            </a:r>
            <a:r>
              <a:rPr lang="en-US" sz="1800" dirty="0" err="1"/>
              <a:t>khó</a:t>
            </a:r>
            <a:r>
              <a:rPr lang="en-US" sz="1800" dirty="0"/>
              <a:t> </a:t>
            </a:r>
            <a:r>
              <a:rPr lang="en-US" sz="1800" dirty="0" err="1"/>
              <a:t>khăn</a:t>
            </a:r>
            <a:r>
              <a:rPr lang="en-US" sz="1800" dirty="0"/>
              <a:t> </a:t>
            </a:r>
            <a:r>
              <a:rPr lang="en-US" sz="1800" dirty="0" err="1"/>
              <a:t>vướng</a:t>
            </a:r>
            <a:r>
              <a:rPr lang="en-US" sz="1800" dirty="0"/>
              <a:t> </a:t>
            </a:r>
            <a:r>
              <a:rPr lang="en-US" sz="1800" dirty="0" err="1"/>
              <a:t>mắc</a:t>
            </a:r>
            <a:r>
              <a:rPr lang="en-US" sz="1800" dirty="0"/>
              <a:t> </a:t>
            </a:r>
            <a:r>
              <a:rPr lang="en-US" sz="1800" dirty="0" err="1"/>
              <a:t>cũng</a:t>
            </a:r>
            <a:r>
              <a:rPr lang="en-US" sz="1800" dirty="0"/>
              <a:t> </a:t>
            </a:r>
            <a:r>
              <a:rPr lang="en-US" sz="1800" dirty="0" err="1"/>
              <a:t>như</a:t>
            </a:r>
            <a:r>
              <a:rPr lang="en-US" sz="1800" dirty="0"/>
              <a:t> </a:t>
            </a:r>
            <a:r>
              <a:rPr lang="en-US" sz="1800" dirty="0" err="1"/>
              <a:t>phổ</a:t>
            </a:r>
            <a:r>
              <a:rPr lang="en-US" sz="1800" dirty="0"/>
              <a:t> </a:t>
            </a:r>
            <a:r>
              <a:rPr lang="en-US" sz="1800" dirty="0" err="1"/>
              <a:t>biến</a:t>
            </a:r>
            <a:r>
              <a:rPr lang="en-US" sz="1800" dirty="0"/>
              <a:t> </a:t>
            </a:r>
            <a:r>
              <a:rPr lang="en-US" sz="1800" dirty="0" err="1"/>
              <a:t>rộng</a:t>
            </a:r>
            <a:r>
              <a:rPr lang="en-US" sz="1800" dirty="0"/>
              <a:t> </a:t>
            </a:r>
            <a:r>
              <a:rPr lang="en-US" sz="1800" dirty="0" err="1"/>
              <a:t>rãi</a:t>
            </a:r>
            <a:r>
              <a:rPr lang="en-US" sz="1800" dirty="0"/>
              <a:t> </a:t>
            </a:r>
            <a:r>
              <a:rPr lang="en-US" sz="1800" dirty="0" err="1"/>
              <a:t>các</a:t>
            </a:r>
            <a:r>
              <a:rPr lang="en-US" sz="1800" dirty="0"/>
              <a:t> </a:t>
            </a:r>
            <a:r>
              <a:rPr lang="en-US" sz="1800" dirty="0" err="1"/>
              <a:t>quy</a:t>
            </a:r>
            <a:r>
              <a:rPr lang="en-US" sz="1800" dirty="0"/>
              <a:t> </a:t>
            </a:r>
            <a:r>
              <a:rPr lang="en-US" sz="1800" dirty="0" err="1"/>
              <a:t>định</a:t>
            </a:r>
            <a:r>
              <a:rPr lang="en-US" sz="1800" dirty="0"/>
              <a:t> </a:t>
            </a:r>
            <a:r>
              <a:rPr lang="en-US" sz="1800" dirty="0" err="1"/>
              <a:t>về</a:t>
            </a:r>
            <a:r>
              <a:rPr lang="en-US" sz="1800" dirty="0"/>
              <a:t> </a:t>
            </a:r>
            <a:r>
              <a:rPr lang="en-US" sz="1800" dirty="0" err="1"/>
              <a:t>đóng</a:t>
            </a:r>
            <a:r>
              <a:rPr lang="en-US" sz="1800" dirty="0"/>
              <a:t> </a:t>
            </a:r>
            <a:r>
              <a:rPr lang="en-US" sz="1800" dirty="0" err="1"/>
              <a:t>điện</a:t>
            </a:r>
            <a:r>
              <a:rPr lang="en-US" sz="1800" dirty="0"/>
              <a:t>, </a:t>
            </a:r>
            <a:r>
              <a:rPr lang="en-US" sz="1800" dirty="0" err="1"/>
              <a:t>công</a:t>
            </a:r>
            <a:r>
              <a:rPr lang="en-US" sz="1800" dirty="0"/>
              <a:t> </a:t>
            </a:r>
            <a:r>
              <a:rPr lang="en-US" sz="1800" dirty="0" err="1"/>
              <a:t>nhận</a:t>
            </a:r>
            <a:r>
              <a:rPr lang="en-US" sz="1800" dirty="0"/>
              <a:t> COD.</a:t>
            </a:r>
          </a:p>
          <a:p>
            <a:pPr algn="just"/>
            <a:endParaRPr lang="en-US" sz="1800" dirty="0"/>
          </a:p>
          <a:p>
            <a:pPr marL="0" indent="0" algn="just">
              <a:buNone/>
            </a:pPr>
            <a:endParaRPr lang="en-US" sz="1800" dirty="0"/>
          </a:p>
          <a:p>
            <a:pPr algn="just"/>
            <a:endParaRPr lang="en-US" sz="1800" dirty="0"/>
          </a:p>
          <a:p>
            <a:pPr algn="just"/>
            <a:endParaRPr lang="en-US" sz="1800" dirty="0"/>
          </a:p>
          <a:p>
            <a:pPr algn="just"/>
            <a:endParaRPr lang="en-US" sz="1800" dirty="0"/>
          </a:p>
          <a:p>
            <a:pPr marL="0" indent="0" algn="just">
              <a:buNone/>
            </a:pPr>
            <a:endParaRPr lang="en-US" dirty="0"/>
          </a:p>
        </p:txBody>
      </p:sp>
    </p:spTree>
    <p:extLst>
      <p:ext uri="{BB962C8B-B14F-4D97-AF65-F5344CB8AC3E}">
        <p14:creationId xmlns:p14="http://schemas.microsoft.com/office/powerpoint/2010/main" val="3478828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6113" y="10356"/>
            <a:ext cx="6541743" cy="476919"/>
          </a:xfrm>
        </p:spPr>
        <p:txBody>
          <a:bodyPr/>
          <a:lstStyle/>
          <a:p>
            <a:r>
              <a:rPr lang="en-US" sz="1800" dirty="0" err="1"/>
              <a:t>Các</a:t>
            </a:r>
            <a:r>
              <a:rPr lang="en-US" sz="1800" dirty="0"/>
              <a:t> </a:t>
            </a:r>
            <a:r>
              <a:rPr lang="en-US" sz="1800" dirty="0" err="1"/>
              <a:t>giải</a:t>
            </a:r>
            <a:r>
              <a:rPr lang="en-US" sz="1800" dirty="0"/>
              <a:t> </a:t>
            </a:r>
            <a:r>
              <a:rPr lang="en-US" sz="1800" dirty="0" err="1"/>
              <a:t>pháp</a:t>
            </a:r>
            <a:r>
              <a:rPr lang="en-US" sz="1800" dirty="0"/>
              <a:t> </a:t>
            </a:r>
            <a:r>
              <a:rPr lang="en-US" sz="1800" dirty="0" err="1"/>
              <a:t>đang</a:t>
            </a:r>
            <a:r>
              <a:rPr lang="en-US" sz="1800" dirty="0"/>
              <a:t> </a:t>
            </a:r>
            <a:r>
              <a:rPr lang="en-US" sz="1800" dirty="0" err="1"/>
              <a:t>thực</a:t>
            </a:r>
            <a:r>
              <a:rPr lang="en-US" sz="1800" dirty="0"/>
              <a:t> </a:t>
            </a:r>
            <a:r>
              <a:rPr lang="en-US" sz="1800" dirty="0" err="1"/>
              <a:t>hiện</a:t>
            </a:r>
            <a:r>
              <a:rPr lang="en-US" sz="1800" dirty="0"/>
              <a:t> </a:t>
            </a:r>
            <a:r>
              <a:rPr lang="en-US" sz="1800" dirty="0" err="1"/>
              <a:t>để</a:t>
            </a:r>
            <a:r>
              <a:rPr lang="en-US" sz="1800" dirty="0"/>
              <a:t> </a:t>
            </a:r>
            <a:r>
              <a:rPr lang="en-US" sz="1800" dirty="0" err="1"/>
              <a:t>đảm</a:t>
            </a:r>
            <a:r>
              <a:rPr lang="en-US" sz="1800" dirty="0"/>
              <a:t> </a:t>
            </a:r>
            <a:r>
              <a:rPr lang="en-US" sz="1800" dirty="0" err="1"/>
              <a:t>bảo</a:t>
            </a:r>
            <a:r>
              <a:rPr lang="en-US" sz="1800" dirty="0"/>
              <a:t> </a:t>
            </a:r>
            <a:r>
              <a:rPr lang="en-US" sz="1800" dirty="0" err="1"/>
              <a:t>công</a:t>
            </a:r>
            <a:r>
              <a:rPr lang="en-US" sz="1800" dirty="0"/>
              <a:t> </a:t>
            </a:r>
            <a:r>
              <a:rPr lang="en-US" sz="1800" dirty="0" err="1"/>
              <a:t>tác</a:t>
            </a:r>
            <a:r>
              <a:rPr lang="en-US" sz="1800" dirty="0"/>
              <a:t> </a:t>
            </a:r>
            <a:r>
              <a:rPr lang="en-US" sz="1800" dirty="0" err="1"/>
              <a:t>đóng</a:t>
            </a:r>
            <a:r>
              <a:rPr lang="en-US" sz="1800" dirty="0"/>
              <a:t> </a:t>
            </a:r>
            <a:r>
              <a:rPr lang="en-US" sz="1800" dirty="0" err="1"/>
              <a:t>điện</a:t>
            </a:r>
            <a:r>
              <a:rPr lang="en-US" sz="1800" dirty="0"/>
              <a:t>, </a:t>
            </a:r>
            <a:r>
              <a:rPr lang="en-US" sz="1800" dirty="0" err="1"/>
              <a:t>công</a:t>
            </a:r>
            <a:r>
              <a:rPr lang="en-US" sz="1800" dirty="0"/>
              <a:t> </a:t>
            </a:r>
            <a:r>
              <a:rPr lang="en-US" sz="1800" dirty="0" err="1"/>
              <a:t>nhận</a:t>
            </a:r>
            <a:r>
              <a:rPr lang="en-US" sz="1800" dirty="0"/>
              <a:t> COD</a:t>
            </a:r>
          </a:p>
        </p:txBody>
      </p:sp>
      <p:sp>
        <p:nvSpPr>
          <p:cNvPr id="3" name="Text Placeholder 2"/>
          <p:cNvSpPr>
            <a:spLocks noGrp="1"/>
          </p:cNvSpPr>
          <p:nvPr>
            <p:ph type="body" sz="quarter" idx="11"/>
          </p:nvPr>
        </p:nvSpPr>
        <p:spPr>
          <a:xfrm>
            <a:off x="196094" y="639604"/>
            <a:ext cx="6481762" cy="4164394"/>
          </a:xfrm>
        </p:spPr>
        <p:txBody>
          <a:bodyPr/>
          <a:lstStyle/>
          <a:p>
            <a:pPr algn="just">
              <a:spcBef>
                <a:spcPts val="600"/>
              </a:spcBef>
              <a:spcAft>
                <a:spcPts val="600"/>
              </a:spcAft>
            </a:pPr>
            <a:r>
              <a:rPr lang="en-US" sz="1600" dirty="0" err="1"/>
              <a:t>Chủ</a:t>
            </a:r>
            <a:r>
              <a:rPr lang="en-US" sz="1600" dirty="0"/>
              <a:t> </a:t>
            </a:r>
            <a:r>
              <a:rPr lang="en-US" sz="1600" dirty="0" err="1"/>
              <a:t>động</a:t>
            </a:r>
            <a:r>
              <a:rPr lang="en-US" sz="1600" dirty="0"/>
              <a:t> </a:t>
            </a:r>
            <a:r>
              <a:rPr lang="en-US" sz="1600" dirty="0" err="1"/>
              <a:t>gửi</a:t>
            </a:r>
            <a:r>
              <a:rPr lang="en-US" sz="1600" dirty="0"/>
              <a:t> </a:t>
            </a:r>
            <a:r>
              <a:rPr lang="en-US" sz="1600" dirty="0" err="1"/>
              <a:t>công</a:t>
            </a:r>
            <a:r>
              <a:rPr lang="en-US" sz="1600" dirty="0"/>
              <a:t> </a:t>
            </a:r>
            <a:r>
              <a:rPr lang="en-US" sz="1600" dirty="0" err="1"/>
              <a:t>văn</a:t>
            </a:r>
            <a:r>
              <a:rPr lang="en-US" sz="1600" dirty="0"/>
              <a:t> </a:t>
            </a:r>
            <a:r>
              <a:rPr lang="en-US" sz="1600" dirty="0" err="1"/>
              <a:t>và</a:t>
            </a:r>
            <a:r>
              <a:rPr lang="en-US" sz="1600" dirty="0"/>
              <a:t> </a:t>
            </a:r>
            <a:r>
              <a:rPr lang="en-US" sz="1600" dirty="0" err="1"/>
              <a:t>hướng</a:t>
            </a:r>
            <a:r>
              <a:rPr lang="en-US" sz="1600" dirty="0"/>
              <a:t> </a:t>
            </a:r>
            <a:r>
              <a:rPr lang="en-US" sz="1600" dirty="0" err="1"/>
              <a:t>dẫn</a:t>
            </a:r>
            <a:r>
              <a:rPr lang="en-US" sz="1600" dirty="0"/>
              <a:t> </a:t>
            </a:r>
            <a:r>
              <a:rPr lang="en-US" sz="1600" dirty="0" err="1"/>
              <a:t>các</a:t>
            </a:r>
            <a:r>
              <a:rPr lang="en-US" sz="1600" dirty="0"/>
              <a:t> </a:t>
            </a:r>
            <a:r>
              <a:rPr lang="en-US" sz="1600" dirty="0" err="1"/>
              <a:t>Chủ</a:t>
            </a:r>
            <a:r>
              <a:rPr lang="en-US" sz="1600" dirty="0"/>
              <a:t> </a:t>
            </a:r>
            <a:r>
              <a:rPr lang="en-US" sz="1600" dirty="0" err="1"/>
              <a:t>đầu</a:t>
            </a:r>
            <a:r>
              <a:rPr lang="en-US" sz="1600" dirty="0"/>
              <a:t> </a:t>
            </a:r>
            <a:r>
              <a:rPr lang="en-US" sz="1600" dirty="0" err="1"/>
              <a:t>tư</a:t>
            </a:r>
            <a:r>
              <a:rPr lang="en-US" sz="1600" dirty="0"/>
              <a:t> </a:t>
            </a:r>
            <a:r>
              <a:rPr lang="en-US" sz="1600" dirty="0" err="1"/>
              <a:t>phối</a:t>
            </a:r>
            <a:r>
              <a:rPr lang="en-US" sz="1600" dirty="0"/>
              <a:t> </a:t>
            </a:r>
            <a:r>
              <a:rPr lang="en-US" sz="1600" dirty="0" err="1"/>
              <a:t>hợp</a:t>
            </a:r>
            <a:r>
              <a:rPr lang="en-US" sz="1600" dirty="0"/>
              <a:t> </a:t>
            </a:r>
            <a:r>
              <a:rPr lang="en-US" sz="1600" dirty="0" err="1"/>
              <a:t>cung</a:t>
            </a:r>
            <a:r>
              <a:rPr lang="en-US" sz="1600" dirty="0"/>
              <a:t> </a:t>
            </a:r>
            <a:r>
              <a:rPr lang="en-US" sz="1600" dirty="0" err="1"/>
              <a:t>cấp</a:t>
            </a:r>
            <a:r>
              <a:rPr lang="en-US" sz="1600" dirty="0"/>
              <a:t> </a:t>
            </a:r>
            <a:r>
              <a:rPr lang="en-US" sz="1600" dirty="0" err="1"/>
              <a:t>tài</a:t>
            </a:r>
            <a:r>
              <a:rPr lang="en-US" sz="1600" dirty="0"/>
              <a:t> </a:t>
            </a:r>
            <a:r>
              <a:rPr lang="en-US" sz="1600" dirty="0" err="1"/>
              <a:t>liệu</a:t>
            </a:r>
            <a:r>
              <a:rPr lang="en-US" sz="1600" dirty="0"/>
              <a:t> </a:t>
            </a:r>
            <a:r>
              <a:rPr lang="en-US" sz="1600" dirty="0" err="1"/>
              <a:t>phục</a:t>
            </a:r>
            <a:r>
              <a:rPr lang="en-US" sz="1600" dirty="0"/>
              <a:t> </a:t>
            </a:r>
            <a:r>
              <a:rPr lang="en-US" sz="1600" dirty="0" err="1"/>
              <a:t>vụ</a:t>
            </a:r>
            <a:r>
              <a:rPr lang="en-US" sz="1600" dirty="0"/>
              <a:t> </a:t>
            </a:r>
            <a:r>
              <a:rPr lang="en-US" sz="1600" dirty="0" err="1"/>
              <a:t>đóng</a:t>
            </a:r>
            <a:r>
              <a:rPr lang="en-US" sz="1600" dirty="0"/>
              <a:t> </a:t>
            </a:r>
            <a:r>
              <a:rPr lang="en-US" sz="1600" dirty="0" err="1"/>
              <a:t>điện</a:t>
            </a:r>
            <a:r>
              <a:rPr lang="en-US" sz="1600" dirty="0"/>
              <a:t>, </a:t>
            </a:r>
            <a:r>
              <a:rPr lang="en-US" sz="1600" dirty="0" err="1"/>
              <a:t>thử</a:t>
            </a:r>
            <a:r>
              <a:rPr lang="en-US" sz="1600" dirty="0"/>
              <a:t> </a:t>
            </a:r>
            <a:r>
              <a:rPr lang="en-US" sz="1600" dirty="0" err="1"/>
              <a:t>nghiệm</a:t>
            </a:r>
            <a:r>
              <a:rPr lang="en-US" sz="1600" dirty="0"/>
              <a:t>. X</a:t>
            </a:r>
            <a:r>
              <a:rPr lang="vi-VN" sz="1600" dirty="0"/>
              <a:t>ây dựng sẵn các biểu mẫu chuẩn, công cụ để các chủ đầu tư phối hợp cung cấp thông tin, tránh sai sót để rút ngắn thời gian thực hiện</a:t>
            </a:r>
            <a:r>
              <a:rPr lang="en-US" sz="1600" dirty="0"/>
              <a:t>.</a:t>
            </a:r>
          </a:p>
          <a:p>
            <a:pPr algn="just">
              <a:spcBef>
                <a:spcPts val="600"/>
              </a:spcBef>
              <a:spcAft>
                <a:spcPts val="600"/>
              </a:spcAft>
            </a:pPr>
            <a:r>
              <a:rPr lang="en-US" sz="1600" dirty="0" err="1"/>
              <a:t>Tăng</a:t>
            </a:r>
            <a:r>
              <a:rPr lang="en-US" sz="1600" dirty="0"/>
              <a:t> </a:t>
            </a:r>
            <a:r>
              <a:rPr lang="en-US" sz="1600" dirty="0" err="1"/>
              <a:t>cường</a:t>
            </a:r>
            <a:r>
              <a:rPr lang="en-US" sz="1600" dirty="0"/>
              <a:t> </a:t>
            </a:r>
            <a:r>
              <a:rPr lang="en-US" sz="1600" dirty="0" err="1"/>
              <a:t>thời</a:t>
            </a:r>
            <a:r>
              <a:rPr lang="en-US" sz="1600" dirty="0"/>
              <a:t> </a:t>
            </a:r>
            <a:r>
              <a:rPr lang="en-US" sz="1600" dirty="0" err="1"/>
              <a:t>gian</a:t>
            </a:r>
            <a:r>
              <a:rPr lang="en-US" sz="1600" dirty="0"/>
              <a:t> </a:t>
            </a:r>
            <a:r>
              <a:rPr lang="en-US" sz="1600" dirty="0" err="1"/>
              <a:t>làm</a:t>
            </a:r>
            <a:r>
              <a:rPr lang="en-US" sz="1600" dirty="0"/>
              <a:t> </a:t>
            </a:r>
            <a:r>
              <a:rPr lang="en-US" sz="1600" dirty="0" err="1"/>
              <a:t>việc</a:t>
            </a:r>
            <a:r>
              <a:rPr lang="en-US" sz="1600" dirty="0"/>
              <a:t> (bao </a:t>
            </a:r>
            <a:r>
              <a:rPr lang="en-US" sz="1600" dirty="0" err="1"/>
              <a:t>gồm</a:t>
            </a:r>
            <a:r>
              <a:rPr lang="en-US" sz="1600" dirty="0"/>
              <a:t> </a:t>
            </a:r>
            <a:r>
              <a:rPr lang="en-US" sz="1600" dirty="0" err="1"/>
              <a:t>cuối</a:t>
            </a:r>
            <a:r>
              <a:rPr lang="en-US" sz="1600" dirty="0"/>
              <a:t> </a:t>
            </a:r>
            <a:r>
              <a:rPr lang="en-US" sz="1600" dirty="0" err="1"/>
              <a:t>tuần</a:t>
            </a:r>
            <a:r>
              <a:rPr lang="en-US" sz="1600" dirty="0"/>
              <a:t>, </a:t>
            </a:r>
            <a:r>
              <a:rPr lang="en-US" sz="1600" dirty="0" err="1"/>
              <a:t>ngày</a:t>
            </a:r>
            <a:r>
              <a:rPr lang="en-US" sz="1600" dirty="0"/>
              <a:t> </a:t>
            </a:r>
            <a:r>
              <a:rPr lang="en-US" sz="1600" dirty="0" err="1"/>
              <a:t>lễ</a:t>
            </a:r>
            <a:r>
              <a:rPr lang="en-US" sz="1600" dirty="0"/>
              <a:t>), </a:t>
            </a:r>
            <a:r>
              <a:rPr lang="en-US" sz="1600" dirty="0" err="1"/>
              <a:t>đặc</a:t>
            </a:r>
            <a:r>
              <a:rPr lang="en-US" sz="1600" dirty="0"/>
              <a:t> </a:t>
            </a:r>
            <a:r>
              <a:rPr lang="en-US" sz="1600" dirty="0" err="1"/>
              <a:t>biệt</a:t>
            </a:r>
            <a:r>
              <a:rPr lang="en-US" sz="1600" dirty="0"/>
              <a:t> </a:t>
            </a:r>
            <a:r>
              <a:rPr lang="en-US" sz="1600" dirty="0" err="1"/>
              <a:t>đối</a:t>
            </a:r>
            <a:r>
              <a:rPr lang="en-US" sz="1600" dirty="0"/>
              <a:t> </a:t>
            </a:r>
            <a:r>
              <a:rPr lang="en-US" sz="1600" dirty="0" err="1"/>
              <a:t>với</a:t>
            </a:r>
            <a:r>
              <a:rPr lang="en-US" sz="1600" dirty="0"/>
              <a:t> </a:t>
            </a:r>
            <a:r>
              <a:rPr lang="en-US" sz="1600" dirty="0" err="1"/>
              <a:t>các</a:t>
            </a:r>
            <a:r>
              <a:rPr lang="en-US" sz="1600" dirty="0"/>
              <a:t> </a:t>
            </a:r>
            <a:r>
              <a:rPr lang="en-US" sz="1600" dirty="0" err="1"/>
              <a:t>công</a:t>
            </a:r>
            <a:r>
              <a:rPr lang="en-US" sz="1600" dirty="0"/>
              <a:t> </a:t>
            </a:r>
            <a:r>
              <a:rPr lang="en-US" sz="1600" dirty="0" err="1"/>
              <a:t>việc</a:t>
            </a:r>
            <a:r>
              <a:rPr lang="en-US" sz="1600" dirty="0"/>
              <a:t> </a:t>
            </a:r>
            <a:r>
              <a:rPr lang="en-US" sz="1600" dirty="0" err="1"/>
              <a:t>có</a:t>
            </a:r>
            <a:r>
              <a:rPr lang="en-US" sz="1600" dirty="0"/>
              <a:t> </a:t>
            </a:r>
            <a:r>
              <a:rPr lang="en-US" sz="1600" dirty="0" err="1"/>
              <a:t>thể</a:t>
            </a:r>
            <a:r>
              <a:rPr lang="en-US" sz="1600" dirty="0"/>
              <a:t> </a:t>
            </a:r>
            <a:r>
              <a:rPr lang="en-US" sz="1600" dirty="0" err="1"/>
              <a:t>thực</a:t>
            </a:r>
            <a:r>
              <a:rPr lang="en-US" sz="1600" dirty="0"/>
              <a:t> </a:t>
            </a:r>
            <a:r>
              <a:rPr lang="en-US" sz="1600" dirty="0" err="1"/>
              <a:t>hiện</a:t>
            </a:r>
            <a:r>
              <a:rPr lang="en-US" sz="1600" dirty="0"/>
              <a:t> </a:t>
            </a:r>
            <a:r>
              <a:rPr lang="en-US" sz="1600" dirty="0" err="1"/>
              <a:t>khi</a:t>
            </a:r>
            <a:r>
              <a:rPr lang="en-US" sz="1600" dirty="0"/>
              <a:t> </a:t>
            </a:r>
            <a:r>
              <a:rPr lang="en-US" sz="1600" dirty="0" err="1"/>
              <a:t>nhà</a:t>
            </a:r>
            <a:r>
              <a:rPr lang="en-US" sz="1600" dirty="0"/>
              <a:t> </a:t>
            </a:r>
            <a:r>
              <a:rPr lang="en-US" sz="1600" dirty="0" err="1"/>
              <a:t>máy</a:t>
            </a:r>
            <a:r>
              <a:rPr lang="en-US" sz="1600" dirty="0"/>
              <a:t> </a:t>
            </a:r>
            <a:r>
              <a:rPr lang="en-US" sz="1600" dirty="0" err="1"/>
              <a:t>không</a:t>
            </a:r>
            <a:r>
              <a:rPr lang="en-US" sz="1600" dirty="0"/>
              <a:t> </a:t>
            </a:r>
            <a:r>
              <a:rPr lang="en-US" sz="1600" dirty="0" err="1"/>
              <a:t>phát</a:t>
            </a:r>
            <a:r>
              <a:rPr lang="en-US" sz="1600" dirty="0"/>
              <a:t> </a:t>
            </a:r>
            <a:r>
              <a:rPr lang="en-US" sz="1600" dirty="0" err="1"/>
              <a:t>điện</a:t>
            </a:r>
            <a:r>
              <a:rPr lang="en-US" sz="1600" dirty="0"/>
              <a:t> (test </a:t>
            </a:r>
            <a:r>
              <a:rPr lang="en-US" sz="1600" dirty="0" err="1"/>
              <a:t>tín</a:t>
            </a:r>
            <a:r>
              <a:rPr lang="en-US" sz="1600" dirty="0"/>
              <a:t> </a:t>
            </a:r>
            <a:r>
              <a:rPr lang="en-US" sz="1600" dirty="0" err="1"/>
              <a:t>hiệu</a:t>
            </a:r>
            <a:r>
              <a:rPr lang="en-US" sz="1600" dirty="0"/>
              <a:t> SCADA/EMS, </a:t>
            </a:r>
            <a:r>
              <a:rPr lang="en-US" sz="1600" dirty="0" err="1"/>
              <a:t>tín</a:t>
            </a:r>
            <a:r>
              <a:rPr lang="en-US" sz="1600" dirty="0"/>
              <a:t> </a:t>
            </a:r>
            <a:r>
              <a:rPr lang="en-US" sz="1600" dirty="0" err="1"/>
              <a:t>hiệu</a:t>
            </a:r>
            <a:r>
              <a:rPr lang="en-US" sz="1600" dirty="0"/>
              <a:t> FR/PQ…), </a:t>
            </a:r>
            <a:r>
              <a:rPr lang="en-US" sz="1600" dirty="0" err="1"/>
              <a:t>triển</a:t>
            </a:r>
            <a:r>
              <a:rPr lang="en-US" sz="1600" dirty="0"/>
              <a:t> </a:t>
            </a:r>
            <a:r>
              <a:rPr lang="en-US" sz="1600" dirty="0" err="1"/>
              <a:t>khai</a:t>
            </a:r>
            <a:r>
              <a:rPr lang="en-US" sz="1600" dirty="0"/>
              <a:t> </a:t>
            </a:r>
            <a:r>
              <a:rPr lang="en-US" sz="1600" dirty="0" err="1"/>
              <a:t>thực</a:t>
            </a:r>
            <a:r>
              <a:rPr lang="en-US" sz="1600" dirty="0"/>
              <a:t> </a:t>
            </a:r>
            <a:r>
              <a:rPr lang="en-US" sz="1600" dirty="0" err="1"/>
              <a:t>hiện</a:t>
            </a:r>
            <a:r>
              <a:rPr lang="en-US" sz="1600" dirty="0"/>
              <a:t> song </a:t>
            </a:r>
            <a:r>
              <a:rPr lang="en-US" sz="1600" dirty="0" err="1"/>
              <a:t>song</a:t>
            </a:r>
            <a:r>
              <a:rPr lang="en-US" sz="1600" dirty="0"/>
              <a:t> </a:t>
            </a:r>
            <a:r>
              <a:rPr lang="en-US" sz="1600" dirty="0" err="1"/>
              <a:t>các</a:t>
            </a:r>
            <a:r>
              <a:rPr lang="en-US" sz="1600" dirty="0"/>
              <a:t> </a:t>
            </a:r>
            <a:r>
              <a:rPr lang="en-US" sz="1600" dirty="0" err="1"/>
              <a:t>hạng</a:t>
            </a:r>
            <a:r>
              <a:rPr lang="en-US" sz="1600" dirty="0"/>
              <a:t> </a:t>
            </a:r>
            <a:r>
              <a:rPr lang="en-US" sz="1600" dirty="0" err="1"/>
              <a:t>mục</a:t>
            </a:r>
            <a:r>
              <a:rPr lang="en-US" sz="1600" dirty="0"/>
              <a:t> </a:t>
            </a:r>
            <a:r>
              <a:rPr lang="en-US" sz="1600" dirty="0" err="1"/>
              <a:t>công</a:t>
            </a:r>
            <a:r>
              <a:rPr lang="en-US" sz="1600" dirty="0"/>
              <a:t> </a:t>
            </a:r>
            <a:r>
              <a:rPr lang="en-US" sz="1600" dirty="0" err="1"/>
              <a:t>việc</a:t>
            </a:r>
            <a:r>
              <a:rPr lang="en-US" sz="1600" dirty="0"/>
              <a:t>.</a:t>
            </a:r>
          </a:p>
          <a:p>
            <a:pPr algn="just">
              <a:spcBef>
                <a:spcPts val="600"/>
              </a:spcBef>
              <a:spcAft>
                <a:spcPts val="600"/>
              </a:spcAft>
            </a:pPr>
            <a:r>
              <a:rPr lang="en-US" sz="1600" dirty="0" err="1"/>
              <a:t>Điều</a:t>
            </a:r>
            <a:r>
              <a:rPr lang="en-US" sz="1600" dirty="0"/>
              <a:t> </a:t>
            </a:r>
            <a:r>
              <a:rPr lang="en-US" sz="1600" dirty="0" err="1"/>
              <a:t>chuyển</a:t>
            </a:r>
            <a:r>
              <a:rPr lang="en-US" sz="1600" dirty="0"/>
              <a:t> </a:t>
            </a:r>
            <a:r>
              <a:rPr lang="en-US" sz="1600" dirty="0" err="1"/>
              <a:t>nhân</a:t>
            </a:r>
            <a:r>
              <a:rPr lang="en-US" sz="1600" dirty="0"/>
              <a:t> </a:t>
            </a:r>
            <a:r>
              <a:rPr lang="en-US" sz="1600" dirty="0" err="1"/>
              <a:t>lực</a:t>
            </a:r>
            <a:r>
              <a:rPr lang="en-US" sz="1600" dirty="0"/>
              <a:t> </a:t>
            </a:r>
            <a:r>
              <a:rPr lang="en-US" sz="1600" dirty="0" err="1"/>
              <a:t>để</a:t>
            </a:r>
            <a:r>
              <a:rPr lang="en-US" sz="1600" dirty="0"/>
              <a:t> </a:t>
            </a:r>
            <a:r>
              <a:rPr lang="en-US" sz="1600" dirty="0" err="1"/>
              <a:t>hỗ</a:t>
            </a:r>
            <a:r>
              <a:rPr lang="en-US" sz="1600" dirty="0"/>
              <a:t> </a:t>
            </a:r>
            <a:r>
              <a:rPr lang="en-US" sz="1600" dirty="0" err="1"/>
              <a:t>trợ</a:t>
            </a:r>
            <a:r>
              <a:rPr lang="en-US" sz="1600" dirty="0"/>
              <a:t> </a:t>
            </a:r>
            <a:r>
              <a:rPr lang="en-US" sz="1600" dirty="0" err="1"/>
              <a:t>các</a:t>
            </a:r>
            <a:r>
              <a:rPr lang="en-US" sz="1600" dirty="0"/>
              <a:t> </a:t>
            </a:r>
            <a:r>
              <a:rPr lang="en-US" sz="1600" dirty="0" err="1"/>
              <a:t>bộ</a:t>
            </a:r>
            <a:r>
              <a:rPr lang="en-US" sz="1600" dirty="0"/>
              <a:t> </a:t>
            </a:r>
            <a:r>
              <a:rPr lang="en-US" sz="1600" dirty="0" err="1"/>
              <a:t>phận</a:t>
            </a:r>
            <a:r>
              <a:rPr lang="en-US" sz="1600" dirty="0"/>
              <a:t> </a:t>
            </a:r>
            <a:r>
              <a:rPr lang="en-US" sz="1600" dirty="0" err="1"/>
              <a:t>có</a:t>
            </a:r>
            <a:r>
              <a:rPr lang="en-US" sz="1600" dirty="0"/>
              <a:t> </a:t>
            </a:r>
            <a:r>
              <a:rPr lang="en-US" sz="1600" dirty="0" err="1"/>
              <a:t>khối</a:t>
            </a:r>
            <a:r>
              <a:rPr lang="en-US" sz="1600" dirty="0"/>
              <a:t> </a:t>
            </a:r>
            <a:r>
              <a:rPr lang="en-US" sz="1600" dirty="0" err="1"/>
              <a:t>lượng</a:t>
            </a:r>
            <a:r>
              <a:rPr lang="en-US" sz="1600" dirty="0"/>
              <a:t> </a:t>
            </a:r>
            <a:r>
              <a:rPr lang="en-US" sz="1600" dirty="0" err="1"/>
              <a:t>công</a:t>
            </a:r>
            <a:r>
              <a:rPr lang="en-US" sz="1600" dirty="0"/>
              <a:t> </a:t>
            </a:r>
            <a:r>
              <a:rPr lang="en-US" sz="1600" dirty="0" err="1"/>
              <a:t>việc</a:t>
            </a:r>
            <a:r>
              <a:rPr lang="en-US" sz="1600" dirty="0"/>
              <a:t> </a:t>
            </a:r>
            <a:r>
              <a:rPr lang="en-US" sz="1600" dirty="0" err="1"/>
              <a:t>tăng</a:t>
            </a:r>
            <a:r>
              <a:rPr lang="en-US" sz="1600" dirty="0"/>
              <a:t> </a:t>
            </a:r>
            <a:r>
              <a:rPr lang="en-US" sz="1600" dirty="0" err="1"/>
              <a:t>cao</a:t>
            </a:r>
            <a:r>
              <a:rPr lang="en-US" sz="1600" dirty="0"/>
              <a:t> (ĐĐ </a:t>
            </a:r>
            <a:r>
              <a:rPr lang="en-US" sz="1600" dirty="0" err="1"/>
              <a:t>Miền</a:t>
            </a:r>
            <a:r>
              <a:rPr lang="en-US" sz="1600" dirty="0"/>
              <a:t> Nam, Trung). </a:t>
            </a:r>
            <a:r>
              <a:rPr lang="en-US" sz="1600" dirty="0" err="1"/>
              <a:t>Ký</a:t>
            </a:r>
            <a:r>
              <a:rPr lang="en-US" sz="1600" dirty="0"/>
              <a:t> </a:t>
            </a:r>
            <a:r>
              <a:rPr lang="en-US" sz="1600" dirty="0" err="1"/>
              <a:t>hợp</a:t>
            </a:r>
            <a:r>
              <a:rPr lang="en-US" sz="1600" dirty="0"/>
              <a:t> </a:t>
            </a:r>
            <a:r>
              <a:rPr lang="en-US" sz="1600" dirty="0" err="1"/>
              <a:t>đồng</a:t>
            </a:r>
            <a:r>
              <a:rPr lang="en-US" sz="1600" dirty="0"/>
              <a:t> </a:t>
            </a:r>
            <a:r>
              <a:rPr lang="en-US" sz="1600" dirty="0" err="1"/>
              <a:t>ngắn</a:t>
            </a:r>
            <a:r>
              <a:rPr lang="en-US" sz="1600" dirty="0"/>
              <a:t> </a:t>
            </a:r>
            <a:r>
              <a:rPr lang="en-US" sz="1600" dirty="0" err="1"/>
              <a:t>hạn</a:t>
            </a:r>
            <a:r>
              <a:rPr lang="en-US" sz="1600" dirty="0"/>
              <a:t> </a:t>
            </a:r>
            <a:r>
              <a:rPr lang="en-US" sz="1600" dirty="0" err="1"/>
              <a:t>với</a:t>
            </a:r>
            <a:r>
              <a:rPr lang="en-US" sz="1600" dirty="0"/>
              <a:t> </a:t>
            </a:r>
            <a:r>
              <a:rPr lang="en-US" sz="1600" dirty="0" err="1"/>
              <a:t>các</a:t>
            </a:r>
            <a:r>
              <a:rPr lang="en-US" sz="1600" dirty="0"/>
              <a:t> </a:t>
            </a:r>
            <a:r>
              <a:rPr lang="en-US" sz="1600" dirty="0" err="1"/>
              <a:t>nhân</a:t>
            </a:r>
            <a:r>
              <a:rPr lang="en-US" sz="1600" dirty="0"/>
              <a:t> </a:t>
            </a:r>
            <a:r>
              <a:rPr lang="en-US" sz="1600" dirty="0" err="1"/>
              <a:t>lực</a:t>
            </a:r>
            <a:r>
              <a:rPr lang="en-US" sz="1600" dirty="0"/>
              <a:t> </a:t>
            </a:r>
            <a:r>
              <a:rPr lang="en-US" sz="1600" dirty="0" err="1"/>
              <a:t>đã</a:t>
            </a:r>
            <a:r>
              <a:rPr lang="en-US" sz="1600" dirty="0"/>
              <a:t> </a:t>
            </a:r>
            <a:r>
              <a:rPr lang="en-US" sz="1600" dirty="0" err="1"/>
              <a:t>nghỉ</a:t>
            </a:r>
            <a:r>
              <a:rPr lang="en-US" sz="1600" dirty="0"/>
              <a:t> </a:t>
            </a:r>
            <a:r>
              <a:rPr lang="en-US" sz="1600" dirty="0" err="1"/>
              <a:t>chế</a:t>
            </a:r>
            <a:r>
              <a:rPr lang="en-US" sz="1600" dirty="0"/>
              <a:t> </a:t>
            </a:r>
            <a:r>
              <a:rPr lang="en-US" sz="1600" dirty="0" err="1"/>
              <a:t>độ</a:t>
            </a:r>
            <a:r>
              <a:rPr lang="en-US" sz="1600" dirty="0"/>
              <a:t>.</a:t>
            </a:r>
          </a:p>
          <a:p>
            <a:pPr algn="just">
              <a:spcBef>
                <a:spcPts val="600"/>
              </a:spcBef>
              <a:spcAft>
                <a:spcPts val="600"/>
              </a:spcAft>
            </a:pPr>
            <a:r>
              <a:rPr lang="en-US" sz="1600" dirty="0"/>
              <a:t>Ban </a:t>
            </a:r>
            <a:r>
              <a:rPr lang="en-US" sz="1600" dirty="0" err="1"/>
              <a:t>Giám</a:t>
            </a:r>
            <a:r>
              <a:rPr lang="en-US" sz="1600" dirty="0"/>
              <a:t> </a:t>
            </a:r>
            <a:r>
              <a:rPr lang="en-US" sz="1600" dirty="0" err="1"/>
              <a:t>đốc</a:t>
            </a:r>
            <a:r>
              <a:rPr lang="en-US" sz="1600" dirty="0"/>
              <a:t> </a:t>
            </a:r>
            <a:r>
              <a:rPr lang="en-US" sz="1600" dirty="0" err="1"/>
              <a:t>trực</a:t>
            </a:r>
            <a:r>
              <a:rPr lang="en-US" sz="1600" dirty="0"/>
              <a:t> </a:t>
            </a:r>
            <a:r>
              <a:rPr lang="en-US" sz="1600" dirty="0" err="1"/>
              <a:t>tiếp</a:t>
            </a:r>
            <a:r>
              <a:rPr lang="en-US" sz="1600" dirty="0"/>
              <a:t> </a:t>
            </a:r>
            <a:r>
              <a:rPr lang="en-US" sz="1600" dirty="0" err="1"/>
              <a:t>chỉ</a:t>
            </a:r>
            <a:r>
              <a:rPr lang="en-US" sz="1600" dirty="0"/>
              <a:t> </a:t>
            </a:r>
            <a:r>
              <a:rPr lang="en-US" sz="1600" dirty="0" err="1"/>
              <a:t>đạo</a:t>
            </a:r>
            <a:r>
              <a:rPr lang="en-US" sz="1600" dirty="0"/>
              <a:t> </a:t>
            </a:r>
            <a:r>
              <a:rPr lang="en-US" sz="1600" dirty="0" err="1"/>
              <a:t>công</a:t>
            </a:r>
            <a:r>
              <a:rPr lang="en-US" sz="1600" dirty="0"/>
              <a:t> </a:t>
            </a:r>
            <a:r>
              <a:rPr lang="en-US" sz="1600" dirty="0" err="1"/>
              <a:t>tác</a:t>
            </a:r>
            <a:r>
              <a:rPr lang="en-US" sz="1600" dirty="0"/>
              <a:t> </a:t>
            </a:r>
            <a:r>
              <a:rPr lang="en-US" sz="1600" dirty="0" err="1"/>
              <a:t>đóng</a:t>
            </a:r>
            <a:r>
              <a:rPr lang="en-US" sz="1600" dirty="0"/>
              <a:t> </a:t>
            </a:r>
            <a:r>
              <a:rPr lang="en-US" sz="1600" dirty="0" err="1"/>
              <a:t>điện</a:t>
            </a:r>
            <a:r>
              <a:rPr lang="en-US" sz="1600" dirty="0"/>
              <a:t>, </a:t>
            </a:r>
            <a:r>
              <a:rPr lang="en-US" sz="1600" dirty="0" err="1"/>
              <a:t>thử</a:t>
            </a:r>
            <a:r>
              <a:rPr lang="en-US" sz="1600" dirty="0"/>
              <a:t> </a:t>
            </a:r>
            <a:r>
              <a:rPr lang="en-US" sz="1600" dirty="0" err="1"/>
              <a:t>nghiệm</a:t>
            </a:r>
            <a:r>
              <a:rPr lang="en-US" sz="1600" dirty="0"/>
              <a:t> </a:t>
            </a:r>
            <a:r>
              <a:rPr lang="en-US" sz="1600" dirty="0" err="1"/>
              <a:t>thông</a:t>
            </a:r>
            <a:r>
              <a:rPr lang="en-US" sz="1600" dirty="0"/>
              <a:t> qua </a:t>
            </a:r>
            <a:r>
              <a:rPr lang="en-US" sz="1600" dirty="0" err="1"/>
              <a:t>sử</a:t>
            </a:r>
            <a:r>
              <a:rPr lang="en-US" sz="1600" dirty="0"/>
              <a:t> </a:t>
            </a:r>
            <a:r>
              <a:rPr lang="en-US" sz="1600" dirty="0" err="1"/>
              <a:t>dụng</a:t>
            </a:r>
            <a:r>
              <a:rPr lang="en-US" sz="1600" dirty="0"/>
              <a:t> </a:t>
            </a:r>
            <a:r>
              <a:rPr lang="en-US" sz="1600" dirty="0" err="1"/>
              <a:t>ứng</a:t>
            </a:r>
            <a:r>
              <a:rPr lang="en-US" sz="1600" dirty="0"/>
              <a:t> </a:t>
            </a:r>
            <a:r>
              <a:rPr lang="en-US" sz="1600" dirty="0" err="1"/>
              <a:t>dụng</a:t>
            </a:r>
            <a:r>
              <a:rPr lang="en-US" sz="1600" dirty="0"/>
              <a:t> Group chat. </a:t>
            </a:r>
            <a:r>
              <a:rPr lang="en-US" sz="1600" dirty="0" err="1"/>
              <a:t>Kịp</a:t>
            </a:r>
            <a:r>
              <a:rPr lang="en-US" sz="1600" dirty="0"/>
              <a:t> </a:t>
            </a:r>
            <a:r>
              <a:rPr lang="en-US" sz="1600" dirty="0" err="1"/>
              <a:t>thời</a:t>
            </a:r>
            <a:r>
              <a:rPr lang="en-US" sz="1600" dirty="0"/>
              <a:t> </a:t>
            </a:r>
            <a:r>
              <a:rPr lang="en-US" sz="1600" dirty="0" err="1"/>
              <a:t>xử</a:t>
            </a:r>
            <a:r>
              <a:rPr lang="en-US" sz="1600" dirty="0"/>
              <a:t> </a:t>
            </a:r>
            <a:r>
              <a:rPr lang="en-US" sz="1600" dirty="0" err="1"/>
              <a:t>lý</a:t>
            </a:r>
            <a:r>
              <a:rPr lang="en-US" sz="1600" dirty="0"/>
              <a:t> </a:t>
            </a:r>
            <a:r>
              <a:rPr lang="en-US" sz="1600" dirty="0" err="1"/>
              <a:t>các</a:t>
            </a:r>
            <a:r>
              <a:rPr lang="en-US" sz="1600" dirty="0"/>
              <a:t> </a:t>
            </a:r>
            <a:r>
              <a:rPr lang="en-US" sz="1600" dirty="0" err="1"/>
              <a:t>khó</a:t>
            </a:r>
            <a:r>
              <a:rPr lang="en-US" sz="1600" dirty="0"/>
              <a:t> </a:t>
            </a:r>
            <a:r>
              <a:rPr lang="en-US" sz="1600" dirty="0" err="1"/>
              <a:t>khăn</a:t>
            </a:r>
            <a:r>
              <a:rPr lang="en-US" sz="1600" dirty="0"/>
              <a:t> </a:t>
            </a:r>
            <a:r>
              <a:rPr lang="en-US" sz="1600" dirty="0" err="1"/>
              <a:t>vướng</a:t>
            </a:r>
            <a:r>
              <a:rPr lang="en-US" sz="1600" dirty="0"/>
              <a:t> </a:t>
            </a:r>
            <a:r>
              <a:rPr lang="en-US" sz="1600" dirty="0" err="1"/>
              <a:t>mắc</a:t>
            </a:r>
            <a:r>
              <a:rPr lang="en-US" sz="1600" dirty="0"/>
              <a:t> </a:t>
            </a:r>
            <a:r>
              <a:rPr lang="en-US" sz="1600" dirty="0" err="1"/>
              <a:t>giữa</a:t>
            </a:r>
            <a:r>
              <a:rPr lang="en-US" sz="1600" dirty="0"/>
              <a:t> </a:t>
            </a:r>
            <a:r>
              <a:rPr lang="en-US" sz="1600" dirty="0" err="1"/>
              <a:t>Chủ</a:t>
            </a:r>
            <a:r>
              <a:rPr lang="en-US" sz="1600" dirty="0"/>
              <a:t> </a:t>
            </a:r>
            <a:r>
              <a:rPr lang="en-US" sz="1600" dirty="0" err="1"/>
              <a:t>đầu</a:t>
            </a:r>
            <a:r>
              <a:rPr lang="en-US" sz="1600" dirty="0"/>
              <a:t> </a:t>
            </a:r>
            <a:r>
              <a:rPr lang="en-US" sz="1600" dirty="0" err="1"/>
              <a:t>tư</a:t>
            </a:r>
            <a:r>
              <a:rPr lang="en-US" sz="1600" dirty="0"/>
              <a:t> </a:t>
            </a:r>
            <a:r>
              <a:rPr lang="en-US" sz="1600" dirty="0" err="1"/>
              <a:t>và</a:t>
            </a:r>
            <a:r>
              <a:rPr lang="en-US" sz="1600" dirty="0"/>
              <a:t> </a:t>
            </a:r>
            <a:r>
              <a:rPr lang="en-US" sz="1600" dirty="0" err="1"/>
              <a:t>các</a:t>
            </a:r>
            <a:r>
              <a:rPr lang="en-US" sz="1600" dirty="0"/>
              <a:t> </a:t>
            </a:r>
            <a:r>
              <a:rPr lang="en-US" sz="1600" dirty="0" err="1"/>
              <a:t>bộ</a:t>
            </a:r>
            <a:r>
              <a:rPr lang="en-US" sz="1600" dirty="0"/>
              <a:t> </a:t>
            </a:r>
            <a:r>
              <a:rPr lang="en-US" sz="1600" dirty="0" err="1"/>
              <a:t>phận</a:t>
            </a:r>
            <a:r>
              <a:rPr lang="en-US" sz="1600" dirty="0"/>
              <a:t> </a:t>
            </a:r>
            <a:r>
              <a:rPr lang="en-US" sz="1600" dirty="0" err="1"/>
              <a:t>công</a:t>
            </a:r>
            <a:r>
              <a:rPr lang="en-US" sz="1600" dirty="0"/>
              <a:t> </a:t>
            </a:r>
            <a:r>
              <a:rPr lang="en-US" sz="1600" dirty="0" err="1"/>
              <a:t>việc</a:t>
            </a:r>
            <a:r>
              <a:rPr lang="en-US" sz="1600" dirty="0"/>
              <a:t> </a:t>
            </a:r>
            <a:r>
              <a:rPr lang="en-US" sz="1600" dirty="0" err="1"/>
              <a:t>chuyên</a:t>
            </a:r>
            <a:r>
              <a:rPr lang="en-US" sz="1600" dirty="0"/>
              <a:t> </a:t>
            </a:r>
            <a:r>
              <a:rPr lang="en-US" sz="1600" dirty="0" err="1"/>
              <a:t>môn</a:t>
            </a:r>
            <a:r>
              <a:rPr lang="en-US" sz="1600" dirty="0"/>
              <a:t>.</a:t>
            </a:r>
          </a:p>
        </p:txBody>
      </p:sp>
    </p:spTree>
    <p:extLst>
      <p:ext uri="{BB962C8B-B14F-4D97-AF65-F5344CB8AC3E}">
        <p14:creationId xmlns:p14="http://schemas.microsoft.com/office/powerpoint/2010/main" val="1595204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000" dirty="0" err="1"/>
              <a:t>Kết</a:t>
            </a:r>
            <a:r>
              <a:rPr lang="en-US" sz="2000" dirty="0"/>
              <a:t> </a:t>
            </a:r>
            <a:r>
              <a:rPr lang="en-US" sz="2000" dirty="0" err="1"/>
              <a:t>quả</a:t>
            </a:r>
            <a:r>
              <a:rPr lang="en-US" sz="2000" dirty="0"/>
              <a:t> </a:t>
            </a:r>
            <a:r>
              <a:rPr lang="en-US" sz="2000" dirty="0" err="1"/>
              <a:t>công</a:t>
            </a:r>
            <a:r>
              <a:rPr lang="en-US" sz="2000" dirty="0"/>
              <a:t> </a:t>
            </a:r>
            <a:r>
              <a:rPr lang="en-US" sz="2000" dirty="0" err="1"/>
              <a:t>tác</a:t>
            </a:r>
            <a:r>
              <a:rPr lang="en-US" sz="2000" dirty="0"/>
              <a:t> </a:t>
            </a:r>
            <a:r>
              <a:rPr lang="en-US" sz="2000" dirty="0" err="1"/>
              <a:t>đóng</a:t>
            </a:r>
            <a:r>
              <a:rPr lang="en-US" sz="2000" dirty="0"/>
              <a:t> </a:t>
            </a:r>
            <a:r>
              <a:rPr lang="en-US" sz="2000" dirty="0" err="1"/>
              <a:t>điện</a:t>
            </a:r>
            <a:endParaRPr lang="en-US" sz="2000" dirty="0"/>
          </a:p>
        </p:txBody>
      </p:sp>
      <p:sp>
        <p:nvSpPr>
          <p:cNvPr id="3" name="Text Placeholder 2"/>
          <p:cNvSpPr>
            <a:spLocks noGrp="1"/>
          </p:cNvSpPr>
          <p:nvPr>
            <p:ph type="body" sz="quarter" idx="11"/>
          </p:nvPr>
        </p:nvSpPr>
        <p:spPr>
          <a:xfrm>
            <a:off x="136113" y="699542"/>
            <a:ext cx="6481762" cy="3816350"/>
          </a:xfrm>
        </p:spPr>
        <p:txBody>
          <a:bodyPr/>
          <a:lstStyle/>
          <a:p>
            <a:pPr algn="just"/>
            <a:r>
              <a:rPr lang="en-US" sz="2000" dirty="0" err="1"/>
              <a:t>Tính</a:t>
            </a:r>
            <a:r>
              <a:rPr lang="en-US" sz="2000" dirty="0"/>
              <a:t> </a:t>
            </a:r>
            <a:r>
              <a:rPr lang="en-US" sz="2000" dirty="0" err="1"/>
              <a:t>đến</a:t>
            </a:r>
            <a:r>
              <a:rPr lang="en-US" sz="2000" dirty="0"/>
              <a:t> 30/5/2019, </a:t>
            </a:r>
            <a:r>
              <a:rPr lang="en-US" sz="2000" dirty="0" err="1"/>
              <a:t>đã</a:t>
            </a:r>
            <a:r>
              <a:rPr lang="en-US" sz="2000" dirty="0"/>
              <a:t> </a:t>
            </a:r>
            <a:r>
              <a:rPr lang="en-US" sz="2000" dirty="0" err="1"/>
              <a:t>đóng</a:t>
            </a:r>
            <a:r>
              <a:rPr lang="en-US" sz="2000" dirty="0"/>
              <a:t> </a:t>
            </a:r>
            <a:r>
              <a:rPr lang="en-US" sz="2000" dirty="0" err="1"/>
              <a:t>điện</a:t>
            </a:r>
            <a:r>
              <a:rPr lang="en-US" sz="2000" dirty="0"/>
              <a:t> </a:t>
            </a:r>
            <a:r>
              <a:rPr lang="en-US" sz="2000" dirty="0" err="1"/>
              <a:t>vận</a:t>
            </a:r>
            <a:r>
              <a:rPr lang="en-US" sz="2000" dirty="0"/>
              <a:t> </a:t>
            </a:r>
            <a:r>
              <a:rPr lang="en-US" sz="2000" dirty="0" err="1"/>
              <a:t>hành</a:t>
            </a:r>
            <a:r>
              <a:rPr lang="en-US" sz="2000" dirty="0"/>
              <a:t> </a:t>
            </a:r>
            <a:r>
              <a:rPr lang="en-US" sz="2000" dirty="0" err="1"/>
              <a:t>thành</a:t>
            </a:r>
            <a:r>
              <a:rPr lang="en-US" sz="2000" dirty="0"/>
              <a:t> </a:t>
            </a:r>
            <a:r>
              <a:rPr lang="en-US" sz="2000" dirty="0" err="1"/>
              <a:t>công</a:t>
            </a:r>
            <a:r>
              <a:rPr lang="en-US" sz="2000" dirty="0"/>
              <a:t> </a:t>
            </a:r>
            <a:r>
              <a:rPr lang="en-US" sz="2000" dirty="0">
                <a:solidFill>
                  <a:srgbClr val="FF0000"/>
                </a:solidFill>
              </a:rPr>
              <a:t>47 </a:t>
            </a:r>
            <a:r>
              <a:rPr lang="en-US" sz="2000" dirty="0" err="1"/>
              <a:t>nhà</a:t>
            </a:r>
            <a:r>
              <a:rPr lang="en-US" sz="2000" dirty="0"/>
              <a:t> </a:t>
            </a:r>
            <a:r>
              <a:rPr lang="en-US" sz="2000" dirty="0" err="1"/>
              <a:t>máy</a:t>
            </a:r>
            <a:r>
              <a:rPr lang="en-US" sz="2000" dirty="0"/>
              <a:t> </a:t>
            </a:r>
            <a:r>
              <a:rPr lang="en-US" sz="2000" dirty="0" err="1"/>
              <a:t>điện</a:t>
            </a:r>
            <a:r>
              <a:rPr lang="en-US" sz="2000" dirty="0"/>
              <a:t> </a:t>
            </a:r>
            <a:r>
              <a:rPr lang="en-US" sz="2000" dirty="0" err="1"/>
              <a:t>mặt</a:t>
            </a:r>
            <a:r>
              <a:rPr lang="en-US" sz="2000" dirty="0"/>
              <a:t> </a:t>
            </a:r>
            <a:r>
              <a:rPr lang="en-US" sz="2000" dirty="0" err="1"/>
              <a:t>trời</a:t>
            </a:r>
            <a:r>
              <a:rPr lang="en-US" sz="2000" dirty="0"/>
              <a:t>, </a:t>
            </a:r>
            <a:r>
              <a:rPr lang="en-US" sz="2000" dirty="0" err="1"/>
              <a:t>tổng</a:t>
            </a:r>
            <a:r>
              <a:rPr lang="en-US" sz="2000" dirty="0"/>
              <a:t> </a:t>
            </a:r>
            <a:r>
              <a:rPr lang="en-US" sz="2000" dirty="0" err="1"/>
              <a:t>công</a:t>
            </a:r>
            <a:r>
              <a:rPr lang="en-US" sz="2000" dirty="0"/>
              <a:t> </a:t>
            </a:r>
            <a:r>
              <a:rPr lang="en-US" sz="2000" dirty="0" err="1"/>
              <a:t>suất</a:t>
            </a:r>
            <a:r>
              <a:rPr lang="en-US" sz="2000" dirty="0"/>
              <a:t> </a:t>
            </a:r>
            <a:r>
              <a:rPr lang="en-US" sz="2000" dirty="0">
                <a:solidFill>
                  <a:srgbClr val="FF0000"/>
                </a:solidFill>
              </a:rPr>
              <a:t>2300 MW</a:t>
            </a:r>
            <a:r>
              <a:rPr lang="en-US" sz="2000" dirty="0"/>
              <a:t>. </a:t>
            </a:r>
          </a:p>
        </p:txBody>
      </p:sp>
      <p:pic>
        <p:nvPicPr>
          <p:cNvPr id="4" name="Picture 3"/>
          <p:cNvPicPr>
            <a:picLocks noChangeAspect="1"/>
          </p:cNvPicPr>
          <p:nvPr/>
        </p:nvPicPr>
        <p:blipFill>
          <a:blip r:embed="rId3"/>
          <a:stretch>
            <a:fillRect/>
          </a:stretch>
        </p:blipFill>
        <p:spPr>
          <a:xfrm>
            <a:off x="281369" y="1635646"/>
            <a:ext cx="6191250" cy="3114675"/>
          </a:xfrm>
          <a:prstGeom prst="rect">
            <a:avLst/>
          </a:prstGeom>
        </p:spPr>
      </p:pic>
    </p:spTree>
    <p:extLst>
      <p:ext uri="{BB962C8B-B14F-4D97-AF65-F5344CB8AC3E}">
        <p14:creationId xmlns:p14="http://schemas.microsoft.com/office/powerpoint/2010/main" val="34891005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1d28aa3f833217854a7b8a8627821c1213ab0"/>
</p:tagLst>
</file>

<file path=ppt/theme/theme1.xml><?xml version="1.0" encoding="utf-8"?>
<a:theme xmlns:a="http://schemas.openxmlformats.org/drawingml/2006/main" name="Office">
  <a:themeElements>
    <a:clrScheme name="Custom 8">
      <a:dk1>
        <a:sysClr val="windowText" lastClr="000000"/>
      </a:dk1>
      <a:lt1>
        <a:sysClr val="window" lastClr="FFFFFF"/>
      </a:lt1>
      <a:dk2>
        <a:srgbClr val="1F497D"/>
      </a:dk2>
      <a:lt2>
        <a:srgbClr val="EEECE1"/>
      </a:lt2>
      <a:accent1>
        <a:srgbClr val="1BB2FB"/>
      </a:accent1>
      <a:accent2>
        <a:srgbClr val="05ADFF"/>
      </a:accent2>
      <a:accent3>
        <a:srgbClr val="008CD0"/>
      </a:accent3>
      <a:accent4>
        <a:srgbClr val="006698"/>
      </a:accent4>
      <a:accent5>
        <a:srgbClr val="005077"/>
      </a:accent5>
      <a:accent6>
        <a:srgbClr val="005CD3"/>
      </a:accent6>
      <a:hlink>
        <a:srgbClr val="0000FF"/>
      </a:hlink>
      <a:folHlink>
        <a:srgbClr val="80008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latinLnBrk="0">
          <a:defRPr sz="1350"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14823</TotalTime>
  <Words>2173</Words>
  <Application>Microsoft Macintosh PowerPoint</Application>
  <PresentationFormat>Custom</PresentationFormat>
  <Paragraphs>272</Paragraphs>
  <Slides>21</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Cambria Math</vt:lpstr>
      <vt:lpstr>Tahoma</vt:lpstr>
      <vt:lpstr>Times New Roman</vt:lpstr>
      <vt:lpstr>Wingdings</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VP-NLDC</dc:creator>
  <cp:lastModifiedBy>Microsoft Office User</cp:lastModifiedBy>
  <cp:revision>642</cp:revision>
  <cp:lastPrinted>2018-10-31T16:27:01Z</cp:lastPrinted>
  <dcterms:created xsi:type="dcterms:W3CDTF">2014-02-18T09:33:50Z</dcterms:created>
  <dcterms:modified xsi:type="dcterms:W3CDTF">2019-05-31T03:15:03Z</dcterms:modified>
</cp:coreProperties>
</file>